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p:sldMasterIdLst>
    <p:sldMasterId id="2147483650" r:id="rId1"/>
  </p:sldMasterIdLst>
  <p:notesMasterIdLst>
    <p:notesMasterId r:id="rId16"/>
  </p:notesMasterIdLst>
  <p:handoutMasterIdLst>
    <p:handoutMasterId r:id="rId17"/>
  </p:handoutMasterIdLst>
  <p:sldIdLst>
    <p:sldId id="290" r:id="rId2"/>
    <p:sldId id="292" r:id="rId3"/>
    <p:sldId id="291" r:id="rId4"/>
    <p:sldId id="293" r:id="rId5"/>
    <p:sldId id="294" r:id="rId6"/>
    <p:sldId id="295" r:id="rId7"/>
    <p:sldId id="296" r:id="rId8"/>
    <p:sldId id="297" r:id="rId9"/>
    <p:sldId id="298" r:id="rId10"/>
    <p:sldId id="299" r:id="rId11"/>
    <p:sldId id="300" r:id="rId12"/>
    <p:sldId id="303" r:id="rId13"/>
    <p:sldId id="301" r:id="rId14"/>
    <p:sldId id="302" r:id="rId15"/>
  </p:sldIdLst>
  <p:sldSz cx="9144000" cy="6858000" type="screen4x3"/>
  <p:notesSz cx="7315200" cy="9601200"/>
  <p:embeddedFontLst>
    <p:embeddedFont>
      <p:font typeface="GE Inspira Pitch" charset="0"/>
      <p:regular r:id="rId18"/>
      <p:bold r:id="rId19"/>
      <p:italic r:id="rId20"/>
    </p:embeddedFont>
  </p:embeddedFontLst>
  <p:defaultTextStyle>
    <a:defPPr>
      <a:defRPr lang="en-US"/>
    </a:defPPr>
    <a:lvl1pPr algn="l" rtl="0" eaLnBrk="0" fontAlgn="base" hangingPunct="0">
      <a:spcBef>
        <a:spcPct val="0"/>
      </a:spcBef>
      <a:spcAft>
        <a:spcPct val="0"/>
      </a:spcAft>
      <a:defRPr sz="3200" kern="1200">
        <a:solidFill>
          <a:schemeClr val="tx1"/>
        </a:solidFill>
        <a:latin typeface="GE Inspira Pitch" pitchFamily="34" charset="0"/>
        <a:ea typeface="+mn-ea"/>
        <a:cs typeface="+mn-cs"/>
      </a:defRPr>
    </a:lvl1pPr>
    <a:lvl2pPr marL="457200" algn="l" rtl="0" eaLnBrk="0" fontAlgn="base" hangingPunct="0">
      <a:spcBef>
        <a:spcPct val="0"/>
      </a:spcBef>
      <a:spcAft>
        <a:spcPct val="0"/>
      </a:spcAft>
      <a:defRPr sz="3200" kern="1200">
        <a:solidFill>
          <a:schemeClr val="tx1"/>
        </a:solidFill>
        <a:latin typeface="GE Inspira Pitch" pitchFamily="34" charset="0"/>
        <a:ea typeface="+mn-ea"/>
        <a:cs typeface="+mn-cs"/>
      </a:defRPr>
    </a:lvl2pPr>
    <a:lvl3pPr marL="914400" algn="l" rtl="0" eaLnBrk="0" fontAlgn="base" hangingPunct="0">
      <a:spcBef>
        <a:spcPct val="0"/>
      </a:spcBef>
      <a:spcAft>
        <a:spcPct val="0"/>
      </a:spcAft>
      <a:defRPr sz="3200" kern="1200">
        <a:solidFill>
          <a:schemeClr val="tx1"/>
        </a:solidFill>
        <a:latin typeface="GE Inspira Pitch"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GE Inspira Pitch"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GE Inspira Pitch" pitchFamily="34" charset="0"/>
        <a:ea typeface="+mn-ea"/>
        <a:cs typeface="+mn-cs"/>
      </a:defRPr>
    </a:lvl5pPr>
    <a:lvl6pPr marL="2286000" algn="l" defTabSz="914400" rtl="0" eaLnBrk="1" latinLnBrk="0" hangingPunct="1">
      <a:defRPr sz="3200" kern="1200">
        <a:solidFill>
          <a:schemeClr val="tx1"/>
        </a:solidFill>
        <a:latin typeface="GE Inspira Pitch" pitchFamily="34" charset="0"/>
        <a:ea typeface="+mn-ea"/>
        <a:cs typeface="+mn-cs"/>
      </a:defRPr>
    </a:lvl6pPr>
    <a:lvl7pPr marL="2743200" algn="l" defTabSz="914400" rtl="0" eaLnBrk="1" latinLnBrk="0" hangingPunct="1">
      <a:defRPr sz="3200" kern="1200">
        <a:solidFill>
          <a:schemeClr val="tx1"/>
        </a:solidFill>
        <a:latin typeface="GE Inspira Pitch" pitchFamily="34" charset="0"/>
        <a:ea typeface="+mn-ea"/>
        <a:cs typeface="+mn-cs"/>
      </a:defRPr>
    </a:lvl7pPr>
    <a:lvl8pPr marL="3200400" algn="l" defTabSz="914400" rtl="0" eaLnBrk="1" latinLnBrk="0" hangingPunct="1">
      <a:defRPr sz="3200" kern="1200">
        <a:solidFill>
          <a:schemeClr val="tx1"/>
        </a:solidFill>
        <a:latin typeface="GE Inspira Pitch" pitchFamily="34" charset="0"/>
        <a:ea typeface="+mn-ea"/>
        <a:cs typeface="+mn-cs"/>
      </a:defRPr>
    </a:lvl8pPr>
    <a:lvl9pPr marL="3657600" algn="l" defTabSz="914400" rtl="0" eaLnBrk="1" latinLnBrk="0" hangingPunct="1">
      <a:defRPr sz="3200" kern="1200">
        <a:solidFill>
          <a:schemeClr val="tx1"/>
        </a:solidFill>
        <a:latin typeface="GE Inspira Pitch"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7A7A"/>
    <a:srgbClr val="6B6B6B"/>
    <a:srgbClr val="767676"/>
    <a:srgbClr val="4C4C4C"/>
    <a:srgbClr val="656565"/>
    <a:srgbClr val="CD0078"/>
    <a:srgbClr val="3C73B9"/>
    <a:srgbClr val="EBD7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4047" autoAdjust="0"/>
    <p:restoredTop sz="84563" autoAdjust="0"/>
  </p:normalViewPr>
  <p:slideViewPr>
    <p:cSldViewPr snapToGrid="0">
      <p:cViewPr>
        <p:scale>
          <a:sx n="110" d="100"/>
          <a:sy n="110" d="100"/>
        </p:scale>
        <p:origin x="-1243" y="173"/>
      </p:cViewPr>
      <p:guideLst>
        <p:guide orient="horz" pos="1311"/>
        <p:guide orient="horz" pos="3758"/>
        <p:guide orient="horz" pos="1062"/>
        <p:guide orient="horz" pos="449"/>
        <p:guide orient="horz" pos="2849"/>
        <p:guide orient="horz" pos="2153"/>
        <p:guide orient="horz" pos="5442"/>
        <p:guide orient="horz" pos="1954"/>
        <p:guide pos="219"/>
        <p:guide pos="5551"/>
        <p:guide pos="2879"/>
        <p:guide pos="1521"/>
        <p:guide pos="4218"/>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468"/>
    </p:cViewPr>
  </p:sorterViewPr>
  <p:notesViewPr>
    <p:cSldViewPr snapToGrid="0">
      <p:cViewPr varScale="1">
        <p:scale>
          <a:sx n="78" d="100"/>
          <a:sy n="78" d="100"/>
        </p:scale>
        <p:origin x="-1908" y="-72"/>
      </p:cViewPr>
      <p:guideLst>
        <p:guide orient="horz" pos="3024"/>
        <p:guide orient="horz" pos="5906"/>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6213" name="Picture 2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088" y="8916988"/>
            <a:ext cx="16002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214" name="Text Box 22"/>
          <p:cNvSpPr txBox="1">
            <a:spLocks noChangeArrowheads="1"/>
          </p:cNvSpPr>
          <p:nvPr/>
        </p:nvSpPr>
        <p:spPr bwMode="auto">
          <a:xfrm>
            <a:off x="2922588" y="8988425"/>
            <a:ext cx="4021137"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a:lnSpc>
                <a:spcPts val="1100"/>
              </a:lnSpc>
            </a:pPr>
            <a:fld id="{3BC20C1D-4514-4603-982B-7E279292F4FD}" type="slidenum">
              <a:rPr lang="en-US" sz="900">
                <a:solidFill>
                  <a:srgbClr val="1E4191"/>
                </a:solidFill>
              </a:rPr>
              <a:pPr algn="r">
                <a:lnSpc>
                  <a:spcPts val="1100"/>
                </a:lnSpc>
              </a:pPr>
              <a:t>‹#›</a:t>
            </a:fld>
            <a:r>
              <a:rPr lang="en-US" sz="900">
                <a:solidFill>
                  <a:srgbClr val="1E4191"/>
                </a:solidFill>
              </a:rPr>
              <a:t> /</a:t>
            </a:r>
          </a:p>
          <a:p>
            <a:pPr algn="r">
              <a:lnSpc>
                <a:spcPts val="1100"/>
              </a:lnSpc>
            </a:pPr>
            <a:r>
              <a:rPr lang="en-US" sz="900">
                <a:solidFill>
                  <a:srgbClr val="1E4191"/>
                </a:solidFill>
              </a:rPr>
              <a:t>GE  / </a:t>
            </a:r>
          </a:p>
          <a:p>
            <a:pPr algn="r"/>
            <a:endParaRPr lang="en-US" sz="900">
              <a:solidFill>
                <a:srgbClr val="1E4191"/>
              </a:solidFill>
            </a:endParaRPr>
          </a:p>
        </p:txBody>
      </p:sp>
    </p:spTree>
    <p:extLst>
      <p:ext uri="{BB962C8B-B14F-4D97-AF65-F5344CB8AC3E}">
        <p14:creationId xmlns:p14="http://schemas.microsoft.com/office/powerpoint/2010/main" val="22232806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8863"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088" y="8916988"/>
            <a:ext cx="16002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2" name="Rectangle 4"/>
          <p:cNvSpPr>
            <a:spLocks noGrp="1" noRot="1" noChangeAspect="1" noChangeArrowheads="1" noTextEdit="1"/>
          </p:cNvSpPr>
          <p:nvPr>
            <p:ph type="sldImg" idx="2"/>
          </p:nvPr>
        </p:nvSpPr>
        <p:spPr bwMode="auto">
          <a:xfrm>
            <a:off x="914400" y="228600"/>
            <a:ext cx="5730875" cy="4298950"/>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8853" name="Rectangle 5"/>
          <p:cNvSpPr>
            <a:spLocks noGrp="1" noChangeArrowheads="1"/>
          </p:cNvSpPr>
          <p:nvPr>
            <p:ph type="body" sz="quarter" idx="3"/>
          </p:nvPr>
        </p:nvSpPr>
        <p:spPr bwMode="auto">
          <a:xfrm>
            <a:off x="914400" y="4648200"/>
            <a:ext cx="5730875" cy="429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8862" name="Text Box 14"/>
          <p:cNvSpPr txBox="1">
            <a:spLocks noChangeArrowheads="1"/>
          </p:cNvSpPr>
          <p:nvPr/>
        </p:nvSpPr>
        <p:spPr bwMode="auto">
          <a:xfrm>
            <a:off x="2922588" y="8988425"/>
            <a:ext cx="4021137"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a:lnSpc>
                <a:spcPts val="1100"/>
              </a:lnSpc>
            </a:pPr>
            <a:fld id="{AE12CF2E-BF96-4201-82CB-0AB488FB6A67}" type="slidenum">
              <a:rPr lang="en-US" sz="900">
                <a:solidFill>
                  <a:srgbClr val="1E4191"/>
                </a:solidFill>
              </a:rPr>
              <a:pPr algn="r">
                <a:lnSpc>
                  <a:spcPts val="1100"/>
                </a:lnSpc>
              </a:pPr>
              <a:t>‹#›</a:t>
            </a:fld>
            <a:r>
              <a:rPr lang="en-US" sz="900">
                <a:solidFill>
                  <a:srgbClr val="1E4191"/>
                </a:solidFill>
              </a:rPr>
              <a:t> /</a:t>
            </a:r>
          </a:p>
          <a:p>
            <a:pPr algn="r">
              <a:lnSpc>
                <a:spcPts val="1100"/>
              </a:lnSpc>
            </a:pPr>
            <a:r>
              <a:rPr lang="en-US" sz="900">
                <a:solidFill>
                  <a:srgbClr val="1E4191"/>
                </a:solidFill>
              </a:rPr>
              <a:t>GE  / </a:t>
            </a:r>
          </a:p>
          <a:p>
            <a:pPr algn="r"/>
            <a:endParaRPr lang="en-US" sz="900">
              <a:solidFill>
                <a:srgbClr val="1E4191"/>
              </a:solidFill>
            </a:endParaRPr>
          </a:p>
        </p:txBody>
      </p:sp>
    </p:spTree>
    <p:extLst>
      <p:ext uri="{BB962C8B-B14F-4D97-AF65-F5344CB8AC3E}">
        <p14:creationId xmlns:p14="http://schemas.microsoft.com/office/powerpoint/2010/main" val="1811664956"/>
      </p:ext>
    </p:extLst>
  </p:cSld>
  <p:clrMap bg1="lt1" tx1="dk1" bg2="lt2" tx2="dk2" accent1="accent1" accent2="accent2" accent3="accent3" accent4="accent4" accent5="accent5" accent6="accent6" hlink="hlink" folHlink="folHlink"/>
  <p:notesStyle>
    <a:lvl1pPr algn="l" rtl="0" fontAlgn="base">
      <a:lnSpc>
        <a:spcPct val="90000"/>
      </a:lnSpc>
      <a:spcBef>
        <a:spcPct val="30000"/>
      </a:spcBef>
      <a:spcAft>
        <a:spcPct val="0"/>
      </a:spcAft>
      <a:defRPr sz="1200" kern="1200">
        <a:solidFill>
          <a:srgbClr val="4157AD"/>
        </a:solidFill>
        <a:latin typeface="GE Inspira Pitch" pitchFamily="34" charset="0"/>
        <a:ea typeface="+mn-ea"/>
        <a:cs typeface="+mn-cs"/>
      </a:defRPr>
    </a:lvl1pPr>
    <a:lvl2pPr marL="457200" algn="l" rtl="0" fontAlgn="base">
      <a:lnSpc>
        <a:spcPct val="90000"/>
      </a:lnSpc>
      <a:spcBef>
        <a:spcPct val="30000"/>
      </a:spcBef>
      <a:spcAft>
        <a:spcPct val="0"/>
      </a:spcAft>
      <a:defRPr sz="1200" kern="1200">
        <a:solidFill>
          <a:srgbClr val="4157AD"/>
        </a:solidFill>
        <a:latin typeface="GE Inspira Pitch" pitchFamily="34" charset="0"/>
        <a:ea typeface="+mn-ea"/>
        <a:cs typeface="+mn-cs"/>
      </a:defRPr>
    </a:lvl2pPr>
    <a:lvl3pPr marL="914400" algn="l" rtl="0" fontAlgn="base">
      <a:lnSpc>
        <a:spcPct val="90000"/>
      </a:lnSpc>
      <a:spcBef>
        <a:spcPct val="30000"/>
      </a:spcBef>
      <a:spcAft>
        <a:spcPct val="0"/>
      </a:spcAft>
      <a:defRPr sz="1200" kern="1200">
        <a:solidFill>
          <a:srgbClr val="4157AD"/>
        </a:solidFill>
        <a:latin typeface="GE Inspira Pitch" pitchFamily="34" charset="0"/>
        <a:ea typeface="+mn-ea"/>
        <a:cs typeface="+mn-cs"/>
      </a:defRPr>
    </a:lvl3pPr>
    <a:lvl4pPr marL="1371600" algn="l" rtl="0" fontAlgn="base">
      <a:lnSpc>
        <a:spcPct val="90000"/>
      </a:lnSpc>
      <a:spcBef>
        <a:spcPct val="30000"/>
      </a:spcBef>
      <a:spcAft>
        <a:spcPct val="0"/>
      </a:spcAft>
      <a:defRPr sz="1200" kern="1200">
        <a:solidFill>
          <a:srgbClr val="4157AD"/>
        </a:solidFill>
        <a:latin typeface="GE Inspira Pitch" pitchFamily="34" charset="0"/>
        <a:ea typeface="+mn-ea"/>
        <a:cs typeface="+mn-cs"/>
      </a:defRPr>
    </a:lvl4pPr>
    <a:lvl5pPr marL="1828800" algn="l" rtl="0" fontAlgn="base">
      <a:lnSpc>
        <a:spcPct val="90000"/>
      </a:lnSpc>
      <a:spcBef>
        <a:spcPct val="30000"/>
      </a:spcBef>
      <a:spcAft>
        <a:spcPct val="0"/>
      </a:spcAft>
      <a:defRPr sz="1200" kern="1200">
        <a:solidFill>
          <a:srgbClr val="4157AD"/>
        </a:solidFill>
        <a:latin typeface="GE Inspira Pitch"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10" name="Rectangle 2"/>
          <p:cNvSpPr>
            <a:spLocks noGrp="1" noRot="1" noChangeAspect="1" noChangeArrowheads="1" noTextEdit="1"/>
          </p:cNvSpPr>
          <p:nvPr>
            <p:ph type="sldImg"/>
          </p:nvPr>
        </p:nvSpPr>
        <p:spPr>
          <a:xfrm>
            <a:off x="1257300" y="720725"/>
            <a:ext cx="4800600" cy="3600450"/>
          </a:xfrm>
          <a:ln/>
        </p:spPr>
      </p:sp>
      <p:sp>
        <p:nvSpPr>
          <p:cNvPr id="811011" name="Rectangle 3"/>
          <p:cNvSpPr>
            <a:spLocks noGrp="1" noChangeArrowheads="1"/>
          </p:cNvSpPr>
          <p:nvPr>
            <p:ph type="body" idx="1"/>
          </p:nvPr>
        </p:nvSpPr>
        <p:spPr>
          <a:xfrm>
            <a:off x="974725" y="4560888"/>
            <a:ext cx="5365750" cy="4319587"/>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2913" y="242888"/>
            <a:ext cx="3478212" cy="2608262"/>
          </a:xfrm>
        </p:spPr>
      </p:sp>
      <p:sp>
        <p:nvSpPr>
          <p:cNvPr id="3" name="Notes Placeholder 2"/>
          <p:cNvSpPr>
            <a:spLocks noGrp="1"/>
          </p:cNvSpPr>
          <p:nvPr>
            <p:ph type="body" idx="1"/>
          </p:nvPr>
        </p:nvSpPr>
        <p:spPr>
          <a:xfrm>
            <a:off x="843196" y="3097728"/>
            <a:ext cx="5730875" cy="2554460"/>
          </a:xfrm>
        </p:spPr>
        <p:txBody>
          <a:bodyPr/>
          <a:lstStyle/>
          <a:p>
            <a:endParaRPr lang="en-US" dirty="0">
              <a:solidFill>
                <a:srgbClr val="FF0000"/>
              </a:solidFill>
            </a:endParaRPr>
          </a:p>
          <a:p>
            <a:r>
              <a:rPr lang="en-US" b="1" dirty="0" smtClean="0"/>
              <a:t>Slide </a:t>
            </a:r>
            <a:r>
              <a:rPr lang="en-US" b="1" dirty="0"/>
              <a:t>Title: Components of Any Process</a:t>
            </a:r>
          </a:p>
          <a:p>
            <a:pPr defTabSz="914266">
              <a:defRPr/>
            </a:pPr>
            <a:r>
              <a:rPr lang="en-US" b="1" dirty="0" smtClean="0"/>
              <a:t>Time</a:t>
            </a:r>
            <a:r>
              <a:rPr lang="en-US" b="1" dirty="0"/>
              <a:t>: </a:t>
            </a:r>
            <a:r>
              <a:rPr lang="en-US" b="1" i="0" baseline="0" dirty="0" smtClean="0"/>
              <a:t>Brief</a:t>
            </a:r>
          </a:p>
          <a:p>
            <a:pPr defTabSz="914266">
              <a:defRPr/>
            </a:pPr>
            <a:endParaRPr lang="en-US" b="1" i="0" baseline="0" dirty="0" smtClean="0"/>
          </a:p>
          <a:p>
            <a:pPr marL="228567" indent="-228567" defTabSz="914266">
              <a:buFont typeface="+mj-lt"/>
              <a:buAutoNum type="arabicPeriod"/>
              <a:defRPr/>
            </a:pPr>
            <a:r>
              <a:rPr lang="en-US" b="1" i="0" baseline="0" dirty="0" smtClean="0"/>
              <a:t>Say:</a:t>
            </a:r>
            <a:r>
              <a:rPr lang="en-US" i="0" baseline="0" dirty="0" smtClean="0"/>
              <a:t>  </a:t>
            </a:r>
            <a:r>
              <a:rPr lang="en-US" dirty="0" smtClean="0"/>
              <a:t>Here is a PICMO turtle diagram,</a:t>
            </a:r>
            <a:r>
              <a:rPr lang="en-US" baseline="0" dirty="0" smtClean="0"/>
              <a:t> which is a tool that can be useful to you in breaking down requirements into their process parts. Go ahead and read through these briefly. </a:t>
            </a:r>
          </a:p>
          <a:p>
            <a:pPr marL="228567" indent="-228567">
              <a:buFont typeface="+mj-lt"/>
              <a:buAutoNum type="arabicPeriod"/>
            </a:pPr>
            <a:r>
              <a:rPr lang="en-US" b="1" baseline="0" dirty="0" smtClean="0"/>
              <a:t>Instructions: </a:t>
            </a:r>
            <a:r>
              <a:rPr lang="en-US" b="0" baseline="0" dirty="0" smtClean="0"/>
              <a:t>Pause briefly to allow participants to review these screens. Then </a:t>
            </a:r>
            <a:r>
              <a:rPr lang="en-US" b="1" baseline="0" dirty="0" smtClean="0"/>
              <a:t>(CLICK) </a:t>
            </a:r>
            <a:r>
              <a:rPr lang="en-US" b="0" baseline="0" dirty="0" smtClean="0"/>
              <a:t>to allow the overlay to fade in.</a:t>
            </a:r>
          </a:p>
          <a:p>
            <a:endParaRPr lang="en-US" b="1" baseline="0" dirty="0" smtClean="0"/>
          </a:p>
          <a:p>
            <a:r>
              <a:rPr lang="en-US" b="1" baseline="0" dirty="0" smtClean="0"/>
              <a:t>(CLICK)  </a:t>
            </a:r>
            <a:r>
              <a:rPr lang="en-US" baseline="0" dirty="0" smtClean="0"/>
              <a:t>on slide for next slide.</a:t>
            </a:r>
          </a:p>
          <a:p>
            <a:endParaRPr lang="en-US" i="1" baseline="0" dirty="0" smtClean="0"/>
          </a:p>
        </p:txBody>
      </p:sp>
    </p:spTree>
    <p:extLst>
      <p:ext uri="{BB962C8B-B14F-4D97-AF65-F5344CB8AC3E}">
        <p14:creationId xmlns:p14="http://schemas.microsoft.com/office/powerpoint/2010/main" val="3643285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62113" y="228600"/>
            <a:ext cx="3640137" cy="2730500"/>
          </a:xfrm>
        </p:spPr>
      </p:sp>
      <p:sp>
        <p:nvSpPr>
          <p:cNvPr id="3" name="Notes Placeholder 2"/>
          <p:cNvSpPr>
            <a:spLocks noGrp="1"/>
          </p:cNvSpPr>
          <p:nvPr>
            <p:ph type="body" idx="1"/>
          </p:nvPr>
        </p:nvSpPr>
        <p:spPr>
          <a:xfrm>
            <a:off x="900160" y="3125917"/>
            <a:ext cx="5730875" cy="4295775"/>
          </a:xfrm>
        </p:spPr>
        <p:txBody>
          <a:bodyPr/>
          <a:lstStyle/>
          <a:p>
            <a:endParaRPr lang="en-US" dirty="0">
              <a:solidFill>
                <a:srgbClr val="FF0000"/>
              </a:solidFill>
            </a:endParaRPr>
          </a:p>
          <a:p>
            <a:endParaRPr lang="en-US" dirty="0">
              <a:solidFill>
                <a:srgbClr val="FF0000"/>
              </a:solidFill>
            </a:endParaRPr>
          </a:p>
          <a:p>
            <a:r>
              <a:rPr lang="en-US" b="1" dirty="0"/>
              <a:t>Slide Title: Components of Any Process</a:t>
            </a:r>
          </a:p>
          <a:p>
            <a:pPr defTabSz="914266">
              <a:defRPr/>
            </a:pPr>
            <a:r>
              <a:rPr lang="en-US" b="1" dirty="0" smtClean="0"/>
              <a:t>Time</a:t>
            </a:r>
            <a:r>
              <a:rPr lang="en-US" b="1" dirty="0"/>
              <a:t>: </a:t>
            </a:r>
            <a:r>
              <a:rPr lang="en-US" b="1" i="0" baseline="0" dirty="0" smtClean="0"/>
              <a:t>Brief</a:t>
            </a:r>
          </a:p>
          <a:p>
            <a:pPr defTabSz="914266">
              <a:defRPr/>
            </a:pPr>
            <a:endParaRPr lang="en-US" b="1" i="0" baseline="0" dirty="0" smtClean="0"/>
          </a:p>
          <a:p>
            <a:pPr marL="228567" indent="-228567" defTabSz="914266">
              <a:buFont typeface="+mj-lt"/>
              <a:buAutoNum type="arabicPeriod"/>
              <a:defRPr/>
            </a:pPr>
            <a:r>
              <a:rPr lang="en-US" b="1" baseline="0" dirty="0" smtClean="0"/>
              <a:t>Say: </a:t>
            </a:r>
            <a:r>
              <a:rPr lang="en-US" dirty="0"/>
              <a:t>You’ll notice the process is at the center of the PICMO diagram. We’ll look at each of the other 4 areas in some more detail on the following </a:t>
            </a:r>
            <a:r>
              <a:rPr lang="en-US" dirty="0" smtClean="0"/>
              <a:t>slides.</a:t>
            </a:r>
            <a:endParaRPr lang="en-US" dirty="0"/>
          </a:p>
          <a:p>
            <a:pPr marL="228567" indent="-228567" defTabSz="914266">
              <a:buFont typeface="+mj-lt"/>
              <a:buAutoNum type="arabicPeriod"/>
              <a:defRPr/>
            </a:pPr>
            <a:endParaRPr lang="en-US" b="0" baseline="0" dirty="0" smtClean="0"/>
          </a:p>
          <a:p>
            <a:r>
              <a:rPr lang="en-US" b="1" i="0" baseline="0" dirty="0" smtClean="0"/>
              <a:t>(CLICK) </a:t>
            </a:r>
            <a:r>
              <a:rPr lang="en-US" i="0" baseline="0" dirty="0" smtClean="0"/>
              <a:t> to show next slide.</a:t>
            </a:r>
          </a:p>
          <a:p>
            <a:endParaRPr lang="en-US" i="0" baseline="0" dirty="0" smtClean="0"/>
          </a:p>
        </p:txBody>
      </p:sp>
    </p:spTree>
    <p:extLst>
      <p:ext uri="{BB962C8B-B14F-4D97-AF65-F5344CB8AC3E}">
        <p14:creationId xmlns:p14="http://schemas.microsoft.com/office/powerpoint/2010/main" val="3643285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7475" y="228600"/>
            <a:ext cx="4000500" cy="3000375"/>
          </a:xfrm>
        </p:spPr>
      </p:sp>
      <p:sp>
        <p:nvSpPr>
          <p:cNvPr id="3" name="Notes Placeholder 2"/>
          <p:cNvSpPr>
            <a:spLocks noGrp="1"/>
          </p:cNvSpPr>
          <p:nvPr>
            <p:ph type="body" idx="1"/>
          </p:nvPr>
        </p:nvSpPr>
        <p:spPr>
          <a:xfrm>
            <a:off x="828953" y="3351440"/>
            <a:ext cx="5730875" cy="4295775"/>
          </a:xfrm>
        </p:spPr>
        <p:txBody>
          <a:bodyPr/>
          <a:lstStyle/>
          <a:p>
            <a:endParaRPr lang="en-US" b="1" dirty="0">
              <a:solidFill>
                <a:srgbClr val="FF0000"/>
              </a:solidFill>
            </a:endParaRPr>
          </a:p>
          <a:p>
            <a:endParaRPr lang="en-US" b="1" dirty="0">
              <a:solidFill>
                <a:srgbClr val="FF0000"/>
              </a:solidFill>
            </a:endParaRPr>
          </a:p>
          <a:p>
            <a:r>
              <a:rPr lang="en-US" b="1" dirty="0"/>
              <a:t>Slide Title: Components of Any Process</a:t>
            </a:r>
          </a:p>
          <a:p>
            <a:pPr defTabSz="914266">
              <a:defRPr/>
            </a:pPr>
            <a:r>
              <a:rPr lang="en-US" b="1" dirty="0" smtClean="0"/>
              <a:t>Time</a:t>
            </a:r>
            <a:r>
              <a:rPr lang="en-US" b="1" dirty="0"/>
              <a:t>: </a:t>
            </a:r>
            <a:r>
              <a:rPr lang="en-US" b="1" i="0" baseline="0" dirty="0" smtClean="0"/>
              <a:t>Brief</a:t>
            </a:r>
          </a:p>
          <a:p>
            <a:pPr defTabSz="914266">
              <a:defRPr/>
            </a:pPr>
            <a:endParaRPr lang="en-US" b="1" i="0" baseline="0" dirty="0" smtClean="0"/>
          </a:p>
          <a:p>
            <a:pPr marL="228567" indent="-228567">
              <a:buFont typeface="+mj-lt"/>
              <a:buAutoNum type="arabicPeriod"/>
            </a:pPr>
            <a:r>
              <a:rPr lang="en-US" b="1" i="0" baseline="0" dirty="0" smtClean="0"/>
              <a:t>Say:</a:t>
            </a:r>
            <a:r>
              <a:rPr lang="en-US" i="0" baseline="0" dirty="0" smtClean="0"/>
              <a:t> An </a:t>
            </a:r>
            <a:r>
              <a:rPr lang="en-US" b="1" i="0" baseline="0" dirty="0" smtClean="0"/>
              <a:t>input</a:t>
            </a:r>
            <a:r>
              <a:rPr lang="en-US" i="0" baseline="0" dirty="0" smtClean="0"/>
              <a:t> is any kind of raw or refined material, product, substance, part, environmental factor, or information that is acted upon within the process through mechanisms – as prescribed by controllers – in order to achieve outputs. If it is a transactional process, as in Sourcing, an input may be a document, or an electronic or other approval that has moved from the end of one part of the process to the next.</a:t>
            </a:r>
          </a:p>
          <a:p>
            <a:endParaRPr lang="en-US" b="0" i="0" baseline="0" dirty="0" smtClean="0"/>
          </a:p>
          <a:p>
            <a:r>
              <a:rPr lang="en-US" b="1" i="0" baseline="0" dirty="0" smtClean="0"/>
              <a:t>(CLICK)  </a:t>
            </a:r>
            <a:r>
              <a:rPr lang="en-US" i="0" baseline="0" dirty="0" smtClean="0"/>
              <a:t>to show next slide.</a:t>
            </a:r>
          </a:p>
        </p:txBody>
      </p:sp>
    </p:spTree>
    <p:extLst>
      <p:ext uri="{BB962C8B-B14F-4D97-AF65-F5344CB8AC3E}">
        <p14:creationId xmlns:p14="http://schemas.microsoft.com/office/powerpoint/2010/main" val="3643285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85925" y="368300"/>
            <a:ext cx="3703638" cy="2778125"/>
          </a:xfrm>
        </p:spPr>
      </p:sp>
      <p:sp>
        <p:nvSpPr>
          <p:cNvPr id="3" name="Notes Placeholder 2"/>
          <p:cNvSpPr>
            <a:spLocks noGrp="1"/>
          </p:cNvSpPr>
          <p:nvPr>
            <p:ph type="body" idx="1"/>
          </p:nvPr>
        </p:nvSpPr>
        <p:spPr>
          <a:xfrm>
            <a:off x="857436" y="3337345"/>
            <a:ext cx="5730875" cy="4295775"/>
          </a:xfrm>
        </p:spPr>
        <p:txBody>
          <a:bodyPr/>
          <a:lstStyle/>
          <a:p>
            <a:endParaRPr lang="en-US" dirty="0">
              <a:solidFill>
                <a:srgbClr val="FF0000"/>
              </a:solidFill>
            </a:endParaRPr>
          </a:p>
          <a:p>
            <a:r>
              <a:rPr lang="en-US" b="1" dirty="0" smtClean="0"/>
              <a:t>Slide </a:t>
            </a:r>
            <a:r>
              <a:rPr lang="en-US" b="1" dirty="0"/>
              <a:t>Title: Components of Any Process</a:t>
            </a:r>
          </a:p>
          <a:p>
            <a:pPr defTabSz="914266">
              <a:defRPr/>
            </a:pPr>
            <a:r>
              <a:rPr lang="en-US" b="1" dirty="0" smtClean="0"/>
              <a:t>Time</a:t>
            </a:r>
            <a:r>
              <a:rPr lang="en-US" b="1" dirty="0"/>
              <a:t>: </a:t>
            </a:r>
            <a:r>
              <a:rPr lang="en-US" b="1" i="0" baseline="0" dirty="0" smtClean="0"/>
              <a:t>Brief</a:t>
            </a:r>
          </a:p>
          <a:p>
            <a:pPr defTabSz="914266">
              <a:defRPr/>
            </a:pPr>
            <a:endParaRPr lang="en-US" b="1" i="0" baseline="0" dirty="0" smtClean="0"/>
          </a:p>
          <a:p>
            <a:pPr marL="228567" indent="-228567">
              <a:buFont typeface="+mj-lt"/>
              <a:buAutoNum type="arabicPeriod"/>
            </a:pPr>
            <a:r>
              <a:rPr lang="en-US" b="1" dirty="0" smtClean="0"/>
              <a:t>Say: Controllers</a:t>
            </a:r>
            <a:r>
              <a:rPr lang="en-US" baseline="0" dirty="0" smtClean="0"/>
              <a:t> are the insurance that the process is done correctly. There are two different kinds of </a:t>
            </a:r>
            <a:r>
              <a:rPr lang="en-US" b="1" baseline="0" dirty="0" smtClean="0"/>
              <a:t>controllers</a:t>
            </a:r>
            <a:r>
              <a:rPr lang="en-US" baseline="0" dirty="0" smtClean="0"/>
              <a:t>. The </a:t>
            </a:r>
            <a:r>
              <a:rPr lang="en-US" b="1" baseline="0" dirty="0" smtClean="0"/>
              <a:t>(CLICK)  </a:t>
            </a:r>
            <a:r>
              <a:rPr lang="en-US" baseline="0" dirty="0" smtClean="0"/>
              <a:t>first kind includes </a:t>
            </a:r>
            <a:r>
              <a:rPr lang="en-US" b="1" baseline="0" dirty="0" smtClean="0"/>
              <a:t>How</a:t>
            </a:r>
            <a:r>
              <a:rPr lang="en-US" baseline="0" dirty="0" smtClean="0"/>
              <a:t> documents, such as work instructions, methods, design documents, and forms. </a:t>
            </a:r>
            <a:r>
              <a:rPr lang="en-US" b="1" baseline="0" dirty="0" smtClean="0"/>
              <a:t>(CLICK)  </a:t>
            </a:r>
            <a:r>
              <a:rPr lang="en-US" baseline="0" dirty="0" smtClean="0"/>
              <a:t>The second </a:t>
            </a:r>
            <a:r>
              <a:rPr lang="en-US" b="1" baseline="0" dirty="0" smtClean="0"/>
              <a:t>controller</a:t>
            </a:r>
            <a:r>
              <a:rPr lang="en-US" baseline="0" dirty="0" smtClean="0"/>
              <a:t> is the oversight that is required in order to ensure the work has been accomplished. It is the Quality Assurance piece.</a:t>
            </a:r>
          </a:p>
          <a:p>
            <a:endParaRPr lang="en-US" b="1" i="0" baseline="0" dirty="0" smtClean="0"/>
          </a:p>
          <a:p>
            <a:r>
              <a:rPr lang="en-US" b="1" i="0" baseline="0" dirty="0" smtClean="0"/>
              <a:t>(CLICK) </a:t>
            </a:r>
            <a:r>
              <a:rPr lang="en-US" i="0" baseline="0" dirty="0" smtClean="0"/>
              <a:t> to show next slide.</a:t>
            </a:r>
          </a:p>
          <a:p>
            <a:endParaRPr lang="en-US" i="0" baseline="0" dirty="0" smtClean="0"/>
          </a:p>
        </p:txBody>
      </p:sp>
    </p:spTree>
    <p:extLst>
      <p:ext uri="{BB962C8B-B14F-4D97-AF65-F5344CB8AC3E}">
        <p14:creationId xmlns:p14="http://schemas.microsoft.com/office/powerpoint/2010/main" val="36432854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70050" y="269875"/>
            <a:ext cx="3719513" cy="2789238"/>
          </a:xfrm>
        </p:spPr>
      </p:sp>
      <p:sp>
        <p:nvSpPr>
          <p:cNvPr id="3" name="Notes Placeholder 2"/>
          <p:cNvSpPr>
            <a:spLocks noGrp="1"/>
          </p:cNvSpPr>
          <p:nvPr>
            <p:ph type="body" idx="1"/>
          </p:nvPr>
        </p:nvSpPr>
        <p:spPr>
          <a:xfrm>
            <a:off x="800472" y="3266869"/>
            <a:ext cx="5730875" cy="4295775"/>
          </a:xfrm>
        </p:spPr>
        <p:txBody>
          <a:bodyPr/>
          <a:lstStyle/>
          <a:p>
            <a:endParaRPr lang="en-US" dirty="0">
              <a:solidFill>
                <a:srgbClr val="FF0000"/>
              </a:solidFill>
            </a:endParaRPr>
          </a:p>
          <a:p>
            <a:r>
              <a:rPr lang="en-US" b="1" dirty="0" smtClean="0"/>
              <a:t>Slide </a:t>
            </a:r>
            <a:r>
              <a:rPr lang="en-US" b="1" dirty="0"/>
              <a:t>Title: Components of Any Process</a:t>
            </a:r>
          </a:p>
          <a:p>
            <a:pPr defTabSz="914266">
              <a:defRPr/>
            </a:pPr>
            <a:r>
              <a:rPr lang="en-US" b="1" dirty="0" smtClean="0"/>
              <a:t>Time</a:t>
            </a:r>
            <a:r>
              <a:rPr lang="en-US" b="1" dirty="0"/>
              <a:t>: </a:t>
            </a:r>
            <a:r>
              <a:rPr lang="en-US" b="1" i="0" baseline="0" dirty="0" smtClean="0"/>
              <a:t>Brief</a:t>
            </a:r>
          </a:p>
          <a:p>
            <a:pPr defTabSz="914266">
              <a:defRPr/>
            </a:pPr>
            <a:endParaRPr lang="en-US" b="1" i="0" baseline="0" dirty="0" smtClean="0"/>
          </a:p>
          <a:p>
            <a:pPr marL="228567" indent="-228567" defTabSz="914266">
              <a:buFont typeface="+mj-lt"/>
              <a:buAutoNum type="arabicPeriod"/>
              <a:defRPr/>
            </a:pPr>
            <a:r>
              <a:rPr lang="en-US" b="1" dirty="0" smtClean="0"/>
              <a:t>Say: </a:t>
            </a:r>
            <a:r>
              <a:rPr lang="en-US" b="1" baseline="0" dirty="0" smtClean="0"/>
              <a:t>Mechanisms</a:t>
            </a:r>
            <a:r>
              <a:rPr lang="en-US" b="0" baseline="0" dirty="0" smtClean="0"/>
              <a:t> are the tangible means by which a process is accomplished. There are two categories of mechanisms. </a:t>
            </a:r>
            <a:r>
              <a:rPr lang="en-US" b="1" baseline="0" dirty="0" smtClean="0"/>
              <a:t>(CLICK)  </a:t>
            </a:r>
            <a:r>
              <a:rPr lang="en-US" b="0" baseline="0" dirty="0" smtClean="0"/>
              <a:t>The first includes tools, equipment, machinery, gauges, calibrators, etc. </a:t>
            </a:r>
            <a:r>
              <a:rPr lang="en-US" b="1" baseline="0" dirty="0" smtClean="0"/>
              <a:t>(CLICK)  </a:t>
            </a:r>
            <a:r>
              <a:rPr lang="en-US" b="0" baseline="0" dirty="0" smtClean="0"/>
              <a:t>The second kind of mechanism is the personnel involved in the process, and includes their level of competency to do the task. For an auditor, this typically concerns evidence in the area of training records for the individuals involved.</a:t>
            </a:r>
          </a:p>
          <a:p>
            <a:pPr defTabSz="914266">
              <a:defRPr/>
            </a:pPr>
            <a:endParaRPr lang="en-US" b="1" baseline="0" dirty="0" smtClean="0"/>
          </a:p>
          <a:p>
            <a:pPr defTabSz="914266">
              <a:defRPr/>
            </a:pPr>
            <a:r>
              <a:rPr lang="en-US" b="1" baseline="0" dirty="0" smtClean="0"/>
              <a:t>(CLICK) </a:t>
            </a:r>
            <a:r>
              <a:rPr lang="en-US" b="0" baseline="0" dirty="0" smtClean="0"/>
              <a:t> to show next slide.</a:t>
            </a:r>
          </a:p>
          <a:p>
            <a:pPr marL="228567" indent="-228567" defTabSz="914266">
              <a:buFont typeface="+mj-lt"/>
              <a:buAutoNum type="arabicPeriod"/>
              <a:defRPr/>
            </a:pPr>
            <a:endParaRPr lang="en-US" b="0" baseline="0" dirty="0" smtClean="0"/>
          </a:p>
        </p:txBody>
      </p:sp>
    </p:spTree>
    <p:extLst>
      <p:ext uri="{BB962C8B-B14F-4D97-AF65-F5344CB8AC3E}">
        <p14:creationId xmlns:p14="http://schemas.microsoft.com/office/powerpoint/2010/main" val="3643285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00175" y="242888"/>
            <a:ext cx="3660775" cy="2746375"/>
          </a:xfrm>
        </p:spPr>
      </p:sp>
      <p:sp>
        <p:nvSpPr>
          <p:cNvPr id="3" name="Notes Placeholder 2"/>
          <p:cNvSpPr>
            <a:spLocks noGrp="1"/>
          </p:cNvSpPr>
          <p:nvPr>
            <p:ph type="body" idx="1"/>
          </p:nvPr>
        </p:nvSpPr>
        <p:spPr>
          <a:xfrm>
            <a:off x="729266" y="3337345"/>
            <a:ext cx="5730875" cy="4295775"/>
          </a:xfrm>
        </p:spPr>
        <p:txBody>
          <a:bodyPr/>
          <a:lstStyle/>
          <a:p>
            <a:endParaRPr lang="en-US" dirty="0">
              <a:solidFill>
                <a:srgbClr val="FF0000"/>
              </a:solidFill>
            </a:endParaRPr>
          </a:p>
          <a:p>
            <a:r>
              <a:rPr lang="en-US" b="1" dirty="0"/>
              <a:t>Slide Title: Components of Any Process</a:t>
            </a:r>
          </a:p>
          <a:p>
            <a:pPr defTabSz="914266">
              <a:defRPr/>
            </a:pPr>
            <a:r>
              <a:rPr lang="en-US" b="1" dirty="0" smtClean="0"/>
              <a:t>Time</a:t>
            </a:r>
            <a:r>
              <a:rPr lang="en-US" b="1" dirty="0"/>
              <a:t>: </a:t>
            </a:r>
            <a:r>
              <a:rPr lang="en-US" b="1" i="0" baseline="0" dirty="0" smtClean="0"/>
              <a:t>Brief</a:t>
            </a:r>
          </a:p>
          <a:p>
            <a:pPr defTabSz="914266">
              <a:defRPr/>
            </a:pPr>
            <a:endParaRPr lang="en-US" b="1" i="0" baseline="0" dirty="0" smtClean="0"/>
          </a:p>
          <a:p>
            <a:pPr marL="228567" indent="-228567">
              <a:buFont typeface="+mj-lt"/>
              <a:buAutoNum type="arabicPeriod"/>
            </a:pPr>
            <a:r>
              <a:rPr lang="en-US" b="1" i="0" baseline="0" dirty="0" smtClean="0"/>
              <a:t>Say: </a:t>
            </a:r>
            <a:r>
              <a:rPr lang="en-US" i="0" baseline="0" dirty="0" smtClean="0"/>
              <a:t>An </a:t>
            </a:r>
            <a:r>
              <a:rPr lang="en-US" b="1" i="0" baseline="0" dirty="0" smtClean="0"/>
              <a:t>output</a:t>
            </a:r>
            <a:r>
              <a:rPr lang="en-US" i="0" baseline="0" dirty="0" smtClean="0"/>
              <a:t> is the end result of the process. It can be any number of things such as a product, a part, a finished edge, a component, a completed form, a signed document…the list of what an output can be is almost endless.</a:t>
            </a:r>
          </a:p>
          <a:p>
            <a:endParaRPr lang="en-US" b="1" i="0" baseline="0" dirty="0" smtClean="0"/>
          </a:p>
          <a:p>
            <a:r>
              <a:rPr lang="en-US" b="1" i="0" baseline="0" dirty="0" smtClean="0"/>
              <a:t>(CLICK) </a:t>
            </a:r>
            <a:r>
              <a:rPr lang="en-US" i="0" baseline="0" dirty="0" smtClean="0"/>
              <a:t> to show next slide.</a:t>
            </a:r>
          </a:p>
          <a:p>
            <a:endParaRPr lang="en-US" i="0" baseline="0" dirty="0" smtClean="0"/>
          </a:p>
        </p:txBody>
      </p:sp>
    </p:spTree>
    <p:extLst>
      <p:ext uri="{BB962C8B-B14F-4D97-AF65-F5344CB8AC3E}">
        <p14:creationId xmlns:p14="http://schemas.microsoft.com/office/powerpoint/2010/main" val="3643285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84338" y="242888"/>
            <a:ext cx="3648075" cy="2735262"/>
          </a:xfrm>
        </p:spPr>
      </p:sp>
      <p:sp>
        <p:nvSpPr>
          <p:cNvPr id="3" name="Notes Placeholder 2"/>
          <p:cNvSpPr>
            <a:spLocks noGrp="1"/>
          </p:cNvSpPr>
          <p:nvPr>
            <p:ph type="body" idx="1"/>
          </p:nvPr>
        </p:nvSpPr>
        <p:spPr>
          <a:xfrm>
            <a:off x="900159" y="3210489"/>
            <a:ext cx="5730875" cy="3498840"/>
          </a:xfrm>
        </p:spPr>
        <p:txBody>
          <a:bodyPr/>
          <a:lstStyle/>
          <a:p>
            <a:r>
              <a:rPr lang="en-US" b="1" i="1" u="sng" dirty="0" smtClean="0">
                <a:solidFill>
                  <a:srgbClr val="FF0000"/>
                </a:solidFill>
              </a:rPr>
              <a:t>Chat window</a:t>
            </a:r>
            <a:endParaRPr lang="en-US" b="1" i="1" u="sng" baseline="0" dirty="0" smtClean="0">
              <a:solidFill>
                <a:srgbClr val="FF0000"/>
              </a:solidFill>
            </a:endParaRPr>
          </a:p>
          <a:p>
            <a:endParaRPr lang="en-US" b="1" i="1" u="none" dirty="0" smtClean="0"/>
          </a:p>
          <a:p>
            <a:r>
              <a:rPr lang="en-US" b="1" u="none" dirty="0" smtClean="0"/>
              <a:t>Activity 1-2: Your Process: PICMO Diagram</a:t>
            </a:r>
          </a:p>
          <a:p>
            <a:r>
              <a:rPr lang="en-US" b="1" u="none" dirty="0" smtClean="0"/>
              <a:t>Time: 2 minutes</a:t>
            </a:r>
          </a:p>
          <a:p>
            <a:endParaRPr lang="en-US" dirty="0" smtClean="0"/>
          </a:p>
          <a:p>
            <a:pPr marL="228567" indent="-228567">
              <a:buFont typeface="+mj-lt"/>
              <a:buAutoNum type="arabicPeriod"/>
            </a:pPr>
            <a:r>
              <a:rPr lang="en-US" b="1" dirty="0"/>
              <a:t>Say: </a:t>
            </a:r>
            <a:r>
              <a:rPr lang="en-US" dirty="0"/>
              <a:t>For this set of activities, we’re looking at the process you broke down in your PreWork. Let’s first look at the inputs you identified, whatever they might be.</a:t>
            </a:r>
          </a:p>
          <a:p>
            <a:pPr marL="228567" indent="-228567">
              <a:buFont typeface="+mj-lt"/>
              <a:buAutoNum type="arabicPeriod"/>
            </a:pPr>
            <a:r>
              <a:rPr lang="en-US" b="1" i="0" baseline="0" dirty="0" smtClean="0"/>
              <a:t>Say: </a:t>
            </a:r>
            <a:r>
              <a:rPr lang="en-US" i="0" baseline="0" dirty="0" smtClean="0"/>
              <a:t>In your chat window, type in what you believe the input to be for </a:t>
            </a:r>
            <a:r>
              <a:rPr lang="en-US" i="0" u="sng" baseline="0" dirty="0" smtClean="0"/>
              <a:t>Everyone</a:t>
            </a:r>
            <a:r>
              <a:rPr lang="en-US" i="0" baseline="0" dirty="0" smtClean="0"/>
              <a:t> to see. Remember, this is a process that you identified in your PreWork that you identified. </a:t>
            </a:r>
          </a:p>
          <a:p>
            <a:pPr marL="228567" indent="-228567">
              <a:buFont typeface="+mj-lt"/>
              <a:buAutoNum type="arabicPeriod"/>
            </a:pPr>
            <a:r>
              <a:rPr lang="en-US" b="1" i="0" baseline="0" dirty="0" smtClean="0"/>
              <a:t>Instructions: </a:t>
            </a:r>
            <a:r>
              <a:rPr lang="en-US" i="0" baseline="0" dirty="0" smtClean="0"/>
              <a:t>After about 30 seconds, review everyone’s input and comment on what you see. Then: </a:t>
            </a:r>
          </a:p>
          <a:p>
            <a:endParaRPr lang="en-US" b="1" dirty="0" smtClean="0"/>
          </a:p>
          <a:p>
            <a:r>
              <a:rPr lang="en-US" b="1" i="0" baseline="0" dirty="0" smtClean="0"/>
              <a:t>(CLICK)  </a:t>
            </a:r>
            <a:r>
              <a:rPr lang="en-US" i="0" baseline="0" dirty="0" smtClean="0"/>
              <a:t>to show the next slide and the correct answer. </a:t>
            </a:r>
          </a:p>
        </p:txBody>
      </p:sp>
    </p:spTree>
    <p:extLst>
      <p:ext uri="{BB962C8B-B14F-4D97-AF65-F5344CB8AC3E}">
        <p14:creationId xmlns:p14="http://schemas.microsoft.com/office/powerpoint/2010/main" val="3826400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84338" y="242888"/>
            <a:ext cx="3648075" cy="2735262"/>
          </a:xfrm>
        </p:spPr>
      </p:sp>
      <p:sp>
        <p:nvSpPr>
          <p:cNvPr id="3" name="Notes Placeholder 2"/>
          <p:cNvSpPr>
            <a:spLocks noGrp="1"/>
          </p:cNvSpPr>
          <p:nvPr>
            <p:ph type="body" idx="1"/>
          </p:nvPr>
        </p:nvSpPr>
        <p:spPr>
          <a:xfrm>
            <a:off x="900159" y="3210489"/>
            <a:ext cx="5730875" cy="3498840"/>
          </a:xfrm>
        </p:spPr>
        <p:txBody>
          <a:bodyPr/>
          <a:lstStyle/>
          <a:p>
            <a:r>
              <a:rPr lang="en-US" b="1" i="1" u="sng" dirty="0" smtClean="0">
                <a:solidFill>
                  <a:srgbClr val="FF0000"/>
                </a:solidFill>
              </a:rPr>
              <a:t>Chat window</a:t>
            </a:r>
            <a:endParaRPr lang="en-US" b="1" i="1" u="sng" baseline="0" dirty="0" smtClean="0">
              <a:solidFill>
                <a:srgbClr val="FF0000"/>
              </a:solidFill>
            </a:endParaRPr>
          </a:p>
          <a:p>
            <a:endParaRPr lang="en-US" b="1" i="1" u="none" dirty="0" smtClean="0"/>
          </a:p>
          <a:p>
            <a:r>
              <a:rPr lang="en-US" b="1" u="none" dirty="0" smtClean="0"/>
              <a:t>Activity 1-2: Your Process: PICMO Diagram</a:t>
            </a:r>
          </a:p>
          <a:p>
            <a:r>
              <a:rPr lang="en-US" b="1" u="none" dirty="0" smtClean="0"/>
              <a:t>Time: 2 minutes</a:t>
            </a:r>
          </a:p>
          <a:p>
            <a:endParaRPr lang="en-US" dirty="0" smtClean="0"/>
          </a:p>
          <a:p>
            <a:pPr marL="228567" indent="-228567">
              <a:buFont typeface="+mj-lt"/>
              <a:buAutoNum type="arabicPeriod"/>
            </a:pPr>
            <a:r>
              <a:rPr lang="en-US" b="1" dirty="0"/>
              <a:t>Say: </a:t>
            </a:r>
            <a:r>
              <a:rPr lang="en-US" dirty="0"/>
              <a:t>For this set of activities, we’re looking at the process you broke down in your PreWork. Let’s first look at the inputs you identified, whatever they might be.</a:t>
            </a:r>
          </a:p>
          <a:p>
            <a:pPr marL="228567" indent="-228567">
              <a:buFont typeface="+mj-lt"/>
              <a:buAutoNum type="arabicPeriod"/>
            </a:pPr>
            <a:r>
              <a:rPr lang="en-US" b="1" i="0" baseline="0" dirty="0" smtClean="0"/>
              <a:t>Say: </a:t>
            </a:r>
            <a:r>
              <a:rPr lang="en-US" i="0" baseline="0" dirty="0" smtClean="0"/>
              <a:t>In your chat window, type in what you believe the input to be for </a:t>
            </a:r>
            <a:r>
              <a:rPr lang="en-US" i="0" u="sng" baseline="0" dirty="0" smtClean="0"/>
              <a:t>Everyone</a:t>
            </a:r>
            <a:r>
              <a:rPr lang="en-US" i="0" baseline="0" dirty="0" smtClean="0"/>
              <a:t> to see. Remember, this is a process that you identified in your PreWork that you identified. </a:t>
            </a:r>
          </a:p>
          <a:p>
            <a:pPr marL="228567" indent="-228567">
              <a:buFont typeface="+mj-lt"/>
              <a:buAutoNum type="arabicPeriod"/>
            </a:pPr>
            <a:r>
              <a:rPr lang="en-US" b="1" i="0" baseline="0" dirty="0" smtClean="0"/>
              <a:t>Instructions: </a:t>
            </a:r>
            <a:r>
              <a:rPr lang="en-US" i="0" baseline="0" dirty="0" smtClean="0"/>
              <a:t>After about 30 seconds, review everyone’s input and comment on what you see. Then: </a:t>
            </a:r>
          </a:p>
          <a:p>
            <a:endParaRPr lang="en-US" b="1" dirty="0" smtClean="0"/>
          </a:p>
          <a:p>
            <a:r>
              <a:rPr lang="en-US" b="1" i="0" baseline="0" dirty="0" smtClean="0"/>
              <a:t>(CLICK)  </a:t>
            </a:r>
            <a:r>
              <a:rPr lang="en-US" i="0" baseline="0" dirty="0" smtClean="0"/>
              <a:t>to show the next slide and the correct answer. </a:t>
            </a:r>
          </a:p>
        </p:txBody>
      </p:sp>
    </p:spTree>
    <p:extLst>
      <p:ext uri="{BB962C8B-B14F-4D97-AF65-F5344CB8AC3E}">
        <p14:creationId xmlns:p14="http://schemas.microsoft.com/office/powerpoint/2010/main" val="38264005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80615" name="Rectangle 7"/>
          <p:cNvSpPr>
            <a:spLocks noGrp="1" noChangeArrowheads="1"/>
          </p:cNvSpPr>
          <p:nvPr>
            <p:ph type="ctrTitle" sz="quarter"/>
          </p:nvPr>
        </p:nvSpPr>
        <p:spPr>
          <a:xfrm>
            <a:off x="344488" y="1982788"/>
            <a:ext cx="8401050" cy="685800"/>
          </a:xfrm>
        </p:spPr>
        <p:txBody>
          <a:bodyPr/>
          <a:lstStyle>
            <a:lvl1pPr>
              <a:spcBef>
                <a:spcPct val="25000"/>
              </a:spcBef>
              <a:defRPr sz="5000"/>
            </a:lvl1pPr>
          </a:lstStyle>
          <a:p>
            <a:pPr lvl="0"/>
            <a:r>
              <a:rPr lang="en-US" noProof="0" smtClean="0"/>
              <a:t>Click to edit Master title style</a:t>
            </a:r>
          </a:p>
        </p:txBody>
      </p:sp>
      <p:sp>
        <p:nvSpPr>
          <p:cNvPr id="580616" name="Rectangle 8"/>
          <p:cNvSpPr>
            <a:spLocks noGrp="1" noChangeArrowheads="1"/>
          </p:cNvSpPr>
          <p:nvPr>
            <p:ph type="subTitle" sz="quarter" idx="1"/>
          </p:nvPr>
        </p:nvSpPr>
        <p:spPr>
          <a:xfrm>
            <a:off x="344488" y="2824163"/>
            <a:ext cx="8396287" cy="465137"/>
          </a:xfrm>
        </p:spPr>
        <p:txBody>
          <a:bodyPr/>
          <a:lstStyle>
            <a:lvl1pPr>
              <a:spcBef>
                <a:spcPct val="0"/>
              </a:spcBef>
              <a:defRPr sz="3400">
                <a:solidFill>
                  <a:schemeClr val="tx1"/>
                </a:solidFill>
              </a:defRPr>
            </a:lvl1pPr>
          </a:lstStyle>
          <a:p>
            <a:pPr lvl="0"/>
            <a:r>
              <a:rPr lang="en-US" noProof="0" smtClean="0"/>
              <a:t>Click to edit Master subtitle style</a:t>
            </a:r>
          </a:p>
        </p:txBody>
      </p:sp>
      <p:pic>
        <p:nvPicPr>
          <p:cNvPr id="580619" name="Picture 11"/>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73050" y="5803900"/>
            <a:ext cx="248602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0620" name="Text Box 12"/>
          <p:cNvSpPr txBox="1">
            <a:spLocks noChangeArrowheads="1"/>
          </p:cNvSpPr>
          <p:nvPr userDrawn="1"/>
        </p:nvSpPr>
        <p:spPr bwMode="auto">
          <a:xfrm>
            <a:off x="301625" y="423863"/>
            <a:ext cx="3381823" cy="38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ts val="2300"/>
              </a:lnSpc>
            </a:pPr>
            <a:r>
              <a:rPr lang="en-US" sz="2400" dirty="0"/>
              <a:t>GE </a:t>
            </a:r>
            <a:r>
              <a:rPr lang="en-US" sz="2400" dirty="0" smtClean="0"/>
              <a:t>Energy Management</a:t>
            </a:r>
            <a:endParaRPr lang="en-US" sz="2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89048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8138" y="280988"/>
            <a:ext cx="2114550" cy="3929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280988"/>
            <a:ext cx="6192838" cy="3929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41337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Text Heavy">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115736"/>
            <a:ext cx="8459788" cy="4848503"/>
          </a:xfrm>
        </p:spPr>
        <p:txBody>
          <a:bodyPr/>
          <a:lstStyle>
            <a:lvl1pPr>
              <a:spcBef>
                <a:spcPts val="0"/>
              </a:spcBef>
              <a:defRPr sz="2400"/>
            </a:lvl1pPr>
            <a:lvl2pPr>
              <a:defRPr sz="2400"/>
            </a:lvl2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4" name="Picture 1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088" y="6083300"/>
            <a:ext cx="16002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069310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6601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06830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1727200"/>
            <a:ext cx="4152900" cy="2482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7200"/>
            <a:ext cx="4154488" cy="2482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238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5794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53255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7106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45882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48474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title"/>
          </p:nvPr>
        </p:nvSpPr>
        <p:spPr bwMode="auto">
          <a:xfrm>
            <a:off x="342900" y="280988"/>
            <a:ext cx="8459788"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579587" name="Rectangle 3"/>
          <p:cNvSpPr>
            <a:spLocks noGrp="1" noChangeArrowheads="1"/>
          </p:cNvSpPr>
          <p:nvPr>
            <p:ph type="body" idx="1"/>
          </p:nvPr>
        </p:nvSpPr>
        <p:spPr bwMode="auto">
          <a:xfrm>
            <a:off x="342900" y="1727200"/>
            <a:ext cx="8459788" cy="248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79598" name="Picture 1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19088" y="6083300"/>
            <a:ext cx="16002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9602" name="Text Box 18"/>
          <p:cNvSpPr txBox="1">
            <a:spLocks noChangeArrowheads="1"/>
          </p:cNvSpPr>
          <p:nvPr/>
        </p:nvSpPr>
        <p:spPr bwMode="auto">
          <a:xfrm>
            <a:off x="6442075" y="6229350"/>
            <a:ext cx="2455863"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90000"/>
              </a:lnSpc>
            </a:pPr>
            <a:fld id="{5619F237-C76F-4304-8B08-1B0D3623B854}" type="slidenum">
              <a:rPr lang="en-US" sz="900"/>
              <a:pPr algn="r">
                <a:lnSpc>
                  <a:spcPct val="90000"/>
                </a:lnSpc>
              </a:pPr>
              <a:t>‹#›</a:t>
            </a:fld>
            <a:endParaRPr lang="en-US" sz="900"/>
          </a:p>
          <a:p>
            <a:pPr algn="r">
              <a:lnSpc>
                <a:spcPct val="90000"/>
              </a:lnSpc>
            </a:pPr>
            <a:r>
              <a:rPr lang="en-US" sz="900"/>
              <a:t> Presenter and Event</a:t>
            </a:r>
          </a:p>
          <a:p>
            <a:pPr algn="r">
              <a:lnSpc>
                <a:spcPct val="90000"/>
              </a:lnSpc>
            </a:pPr>
            <a:fld id="{A4835493-FD1B-4392-A98C-2C777193BE68}" type="datetime1">
              <a:rPr lang="en-US" sz="900"/>
              <a:pPr algn="r">
                <a:lnSpc>
                  <a:spcPct val="90000"/>
                </a:lnSpc>
              </a:pPr>
              <a:t>10/23/2012</a:t>
            </a:fld>
            <a:endParaRPr 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txStyles>
    <p:titleStyle>
      <a:lvl1pPr algn="l" rtl="0" eaLnBrk="1" fontAlgn="base" hangingPunct="1">
        <a:lnSpc>
          <a:spcPct val="90000"/>
        </a:lnSpc>
        <a:spcBef>
          <a:spcPct val="0"/>
        </a:spcBef>
        <a:spcAft>
          <a:spcPct val="0"/>
        </a:spcAft>
        <a:defRPr sz="4000">
          <a:solidFill>
            <a:srgbClr val="1E4191"/>
          </a:solidFill>
          <a:latin typeface="+mj-lt"/>
          <a:ea typeface="+mj-ea"/>
          <a:cs typeface="+mj-cs"/>
        </a:defRPr>
      </a:lvl1pPr>
      <a:lvl2pPr algn="l" rtl="0" eaLnBrk="1" fontAlgn="base" hangingPunct="1">
        <a:lnSpc>
          <a:spcPct val="90000"/>
        </a:lnSpc>
        <a:spcBef>
          <a:spcPct val="0"/>
        </a:spcBef>
        <a:spcAft>
          <a:spcPct val="0"/>
        </a:spcAft>
        <a:defRPr sz="4000">
          <a:solidFill>
            <a:srgbClr val="1E4191"/>
          </a:solidFill>
          <a:latin typeface="GE Inspira Pitch" pitchFamily="34" charset="0"/>
        </a:defRPr>
      </a:lvl2pPr>
      <a:lvl3pPr algn="l" rtl="0" eaLnBrk="1" fontAlgn="base" hangingPunct="1">
        <a:lnSpc>
          <a:spcPct val="90000"/>
        </a:lnSpc>
        <a:spcBef>
          <a:spcPct val="0"/>
        </a:spcBef>
        <a:spcAft>
          <a:spcPct val="0"/>
        </a:spcAft>
        <a:defRPr sz="4000">
          <a:solidFill>
            <a:srgbClr val="1E4191"/>
          </a:solidFill>
          <a:latin typeface="GE Inspira Pitch" pitchFamily="34" charset="0"/>
        </a:defRPr>
      </a:lvl3pPr>
      <a:lvl4pPr algn="l" rtl="0" eaLnBrk="1" fontAlgn="base" hangingPunct="1">
        <a:lnSpc>
          <a:spcPct val="90000"/>
        </a:lnSpc>
        <a:spcBef>
          <a:spcPct val="0"/>
        </a:spcBef>
        <a:spcAft>
          <a:spcPct val="0"/>
        </a:spcAft>
        <a:defRPr sz="4000">
          <a:solidFill>
            <a:srgbClr val="1E4191"/>
          </a:solidFill>
          <a:latin typeface="GE Inspira Pitch" pitchFamily="34" charset="0"/>
        </a:defRPr>
      </a:lvl4pPr>
      <a:lvl5pPr algn="l" rtl="0" eaLnBrk="1" fontAlgn="base" hangingPunct="1">
        <a:lnSpc>
          <a:spcPct val="90000"/>
        </a:lnSpc>
        <a:spcBef>
          <a:spcPct val="0"/>
        </a:spcBef>
        <a:spcAft>
          <a:spcPct val="0"/>
        </a:spcAft>
        <a:defRPr sz="4000">
          <a:solidFill>
            <a:srgbClr val="1E4191"/>
          </a:solidFill>
          <a:latin typeface="GE Inspira Pitch" pitchFamily="34" charset="0"/>
        </a:defRPr>
      </a:lvl5pPr>
      <a:lvl6pPr marL="457200" algn="l" rtl="0" eaLnBrk="1" fontAlgn="base" hangingPunct="1">
        <a:lnSpc>
          <a:spcPct val="90000"/>
        </a:lnSpc>
        <a:spcBef>
          <a:spcPct val="0"/>
        </a:spcBef>
        <a:spcAft>
          <a:spcPct val="0"/>
        </a:spcAft>
        <a:defRPr sz="4000">
          <a:solidFill>
            <a:srgbClr val="1E4191"/>
          </a:solidFill>
          <a:latin typeface="GE Inspira Pitch" pitchFamily="34" charset="0"/>
        </a:defRPr>
      </a:lvl6pPr>
      <a:lvl7pPr marL="914400" algn="l" rtl="0" eaLnBrk="1" fontAlgn="base" hangingPunct="1">
        <a:lnSpc>
          <a:spcPct val="90000"/>
        </a:lnSpc>
        <a:spcBef>
          <a:spcPct val="0"/>
        </a:spcBef>
        <a:spcAft>
          <a:spcPct val="0"/>
        </a:spcAft>
        <a:defRPr sz="4000">
          <a:solidFill>
            <a:srgbClr val="1E4191"/>
          </a:solidFill>
          <a:latin typeface="GE Inspira Pitch" pitchFamily="34" charset="0"/>
        </a:defRPr>
      </a:lvl7pPr>
      <a:lvl8pPr marL="1371600" algn="l" rtl="0" eaLnBrk="1" fontAlgn="base" hangingPunct="1">
        <a:lnSpc>
          <a:spcPct val="90000"/>
        </a:lnSpc>
        <a:spcBef>
          <a:spcPct val="0"/>
        </a:spcBef>
        <a:spcAft>
          <a:spcPct val="0"/>
        </a:spcAft>
        <a:defRPr sz="4000">
          <a:solidFill>
            <a:srgbClr val="1E4191"/>
          </a:solidFill>
          <a:latin typeface="GE Inspira Pitch" pitchFamily="34" charset="0"/>
        </a:defRPr>
      </a:lvl8pPr>
      <a:lvl9pPr marL="1828800" algn="l" rtl="0" eaLnBrk="1" fontAlgn="base" hangingPunct="1">
        <a:lnSpc>
          <a:spcPct val="90000"/>
        </a:lnSpc>
        <a:spcBef>
          <a:spcPct val="0"/>
        </a:spcBef>
        <a:spcAft>
          <a:spcPct val="0"/>
        </a:spcAft>
        <a:defRPr sz="4000">
          <a:solidFill>
            <a:srgbClr val="1E4191"/>
          </a:solidFill>
          <a:latin typeface="GE Inspira Pitch" pitchFamily="34" charset="0"/>
        </a:defRPr>
      </a:lvl9pPr>
    </p:titleStyle>
    <p:bodyStyle>
      <a:lvl1pPr algn="l" rtl="0" eaLnBrk="1" fontAlgn="base" hangingPunct="1">
        <a:lnSpc>
          <a:spcPct val="90000"/>
        </a:lnSpc>
        <a:spcBef>
          <a:spcPct val="50000"/>
        </a:spcBef>
        <a:spcAft>
          <a:spcPct val="0"/>
        </a:spcAft>
        <a:buClr>
          <a:srgbClr val="004880"/>
        </a:buClr>
        <a:defRPr sz="3200">
          <a:solidFill>
            <a:srgbClr val="1E4191"/>
          </a:solidFill>
          <a:latin typeface="+mn-lt"/>
          <a:ea typeface="+mn-ea"/>
          <a:cs typeface="+mn-cs"/>
        </a:defRPr>
      </a:lvl1pPr>
      <a:lvl2pPr marL="341313" indent="-339725" algn="l" rtl="0" eaLnBrk="1" fontAlgn="base" hangingPunct="1">
        <a:lnSpc>
          <a:spcPct val="90000"/>
        </a:lnSpc>
        <a:spcBef>
          <a:spcPct val="30000"/>
        </a:spcBef>
        <a:spcAft>
          <a:spcPct val="0"/>
        </a:spcAft>
        <a:buClr>
          <a:srgbClr val="004880"/>
        </a:buClr>
        <a:buFont typeface="GE Inspira Pitch" pitchFamily="34" charset="0"/>
        <a:buChar char="•"/>
        <a:defRPr sz="3200">
          <a:solidFill>
            <a:srgbClr val="1E4191"/>
          </a:solidFill>
          <a:latin typeface="+mn-lt"/>
        </a:defRPr>
      </a:lvl2pPr>
      <a:lvl3pPr marL="744538" indent="-288925" algn="l" rtl="0" eaLnBrk="1" fontAlgn="base" hangingPunct="1">
        <a:lnSpc>
          <a:spcPct val="90000"/>
        </a:lnSpc>
        <a:spcBef>
          <a:spcPct val="20000"/>
        </a:spcBef>
        <a:spcAft>
          <a:spcPct val="0"/>
        </a:spcAft>
        <a:buClr>
          <a:srgbClr val="004880"/>
        </a:buClr>
        <a:buChar char="–"/>
        <a:defRPr sz="3200">
          <a:solidFill>
            <a:srgbClr val="1E4191"/>
          </a:solidFill>
          <a:latin typeface="+mn-lt"/>
        </a:defRPr>
      </a:lvl3pPr>
      <a:lvl4pPr marL="1146175" indent="-287338" algn="l" rtl="0" eaLnBrk="1" fontAlgn="base" hangingPunct="1">
        <a:lnSpc>
          <a:spcPct val="90000"/>
        </a:lnSpc>
        <a:spcBef>
          <a:spcPct val="10000"/>
        </a:spcBef>
        <a:spcAft>
          <a:spcPct val="0"/>
        </a:spcAft>
        <a:buClr>
          <a:srgbClr val="004880"/>
        </a:buClr>
        <a:buChar char="–"/>
        <a:defRPr sz="3200">
          <a:solidFill>
            <a:srgbClr val="1E4191"/>
          </a:solidFill>
          <a:latin typeface="+mn-lt"/>
        </a:defRPr>
      </a:lvl4pPr>
      <a:lvl5pPr marL="1546225" indent="-285750" algn="l" rtl="0" eaLnBrk="1" fontAlgn="base" hangingPunct="1">
        <a:lnSpc>
          <a:spcPct val="90000"/>
        </a:lnSpc>
        <a:spcBef>
          <a:spcPct val="0"/>
        </a:spcBef>
        <a:spcAft>
          <a:spcPct val="0"/>
        </a:spcAft>
        <a:buClr>
          <a:srgbClr val="004880"/>
        </a:buClr>
        <a:buChar char="–"/>
        <a:defRPr sz="3200">
          <a:solidFill>
            <a:srgbClr val="1E4191"/>
          </a:solidFill>
          <a:latin typeface="+mn-lt"/>
        </a:defRPr>
      </a:lvl5pPr>
      <a:lvl6pPr marL="2003425" indent="-285750" algn="l" rtl="0" eaLnBrk="1" fontAlgn="base" hangingPunct="1">
        <a:lnSpc>
          <a:spcPct val="90000"/>
        </a:lnSpc>
        <a:spcBef>
          <a:spcPct val="0"/>
        </a:spcBef>
        <a:spcAft>
          <a:spcPct val="0"/>
        </a:spcAft>
        <a:buClr>
          <a:srgbClr val="004880"/>
        </a:buClr>
        <a:buChar char="–"/>
        <a:defRPr sz="3200">
          <a:solidFill>
            <a:srgbClr val="1E4191"/>
          </a:solidFill>
          <a:latin typeface="+mn-lt"/>
        </a:defRPr>
      </a:lvl6pPr>
      <a:lvl7pPr marL="2460625" indent="-285750" algn="l" rtl="0" eaLnBrk="1" fontAlgn="base" hangingPunct="1">
        <a:lnSpc>
          <a:spcPct val="90000"/>
        </a:lnSpc>
        <a:spcBef>
          <a:spcPct val="0"/>
        </a:spcBef>
        <a:spcAft>
          <a:spcPct val="0"/>
        </a:spcAft>
        <a:buClr>
          <a:srgbClr val="004880"/>
        </a:buClr>
        <a:buChar char="–"/>
        <a:defRPr sz="3200">
          <a:solidFill>
            <a:srgbClr val="1E4191"/>
          </a:solidFill>
          <a:latin typeface="+mn-lt"/>
        </a:defRPr>
      </a:lvl7pPr>
      <a:lvl8pPr marL="2917825" indent="-285750" algn="l" rtl="0" eaLnBrk="1" fontAlgn="base" hangingPunct="1">
        <a:lnSpc>
          <a:spcPct val="90000"/>
        </a:lnSpc>
        <a:spcBef>
          <a:spcPct val="0"/>
        </a:spcBef>
        <a:spcAft>
          <a:spcPct val="0"/>
        </a:spcAft>
        <a:buClr>
          <a:srgbClr val="004880"/>
        </a:buClr>
        <a:buChar char="–"/>
        <a:defRPr sz="3200">
          <a:solidFill>
            <a:srgbClr val="1E4191"/>
          </a:solidFill>
          <a:latin typeface="+mn-lt"/>
        </a:defRPr>
      </a:lvl8pPr>
      <a:lvl9pPr marL="3375025" indent="-285750" algn="l" rtl="0" eaLnBrk="1" fontAlgn="base" hangingPunct="1">
        <a:lnSpc>
          <a:spcPct val="90000"/>
        </a:lnSpc>
        <a:spcBef>
          <a:spcPct val="0"/>
        </a:spcBef>
        <a:spcAft>
          <a:spcPct val="0"/>
        </a:spcAft>
        <a:buClr>
          <a:srgbClr val="004880"/>
        </a:buClr>
        <a:buChar char="–"/>
        <a:defRPr sz="3200">
          <a:solidFill>
            <a:srgbClr val="1E419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99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1513" y="2835275"/>
            <a:ext cx="1543050" cy="1352550"/>
          </a:xfrm>
          <a:prstGeom prst="rect">
            <a:avLst/>
          </a:prstGeom>
          <a:noFill/>
          <a:ln>
            <a:noFill/>
          </a:ln>
          <a:effectLst/>
          <a:extLst>
            <a:ext uri="{909E8E84-426E-40DD-AFC4-6F175D3DCCD1}">
              <a14:hiddenFill xmlns:a14="http://schemas.microsoft.com/office/drawing/2010/main">
                <a:gradFill rotWithShape="0">
                  <a:gsLst>
                    <a:gs pos="0">
                      <a:schemeClr val="accent2"/>
                    </a:gs>
                    <a:gs pos="100000">
                      <a:schemeClr val="accent2">
                        <a:gamma/>
                        <a:tint val="0"/>
                        <a:invGamma/>
                      </a:schemeClr>
                    </a:gs>
                  </a:gsLst>
                  <a:lin ang="0" scaled="1"/>
                </a:gra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987" name="Picture 3" descr="C:\TEMP\npo000005.tmp"/>
          <p:cNvPicPr>
            <a:picLocks noChangeAspect="1" noChangeArrowheads="1"/>
          </p:cNvPicPr>
          <p:nvPr/>
        </p:nvPicPr>
        <p:blipFill>
          <a:blip r:embed="rId4">
            <a:extLst>
              <a:ext uri="{28A0092B-C50C-407E-A947-70E740481C1C}">
                <a14:useLocalDpi xmlns:a14="http://schemas.microsoft.com/office/drawing/2010/main" val="0"/>
              </a:ext>
            </a:extLst>
          </a:blip>
          <a:srcRect l="20282" r="25877" b="15363"/>
          <a:stretch>
            <a:fillRect/>
          </a:stretch>
        </p:blipFill>
        <p:spPr bwMode="gray">
          <a:xfrm>
            <a:off x="7023100" y="790575"/>
            <a:ext cx="1543050" cy="1547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988" name="Picture 4" descr="C:\Documents and Settings\broughwe\Desktop\Untitlexxd-1.jpg"/>
          <p:cNvPicPr preferRelativeResize="0">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50856" r="6181" b="10849"/>
          <a:stretch>
            <a:fillRect/>
          </a:stretch>
        </p:blipFill>
        <p:spPr bwMode="auto">
          <a:xfrm>
            <a:off x="5240338" y="4303713"/>
            <a:ext cx="1533525" cy="1728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09989" name="Rectangle 5"/>
          <p:cNvSpPr>
            <a:spLocks noChangeArrowheads="1"/>
          </p:cNvSpPr>
          <p:nvPr/>
        </p:nvSpPr>
        <p:spPr bwMode="auto">
          <a:xfrm>
            <a:off x="5240338" y="758825"/>
            <a:ext cx="1539875" cy="1582738"/>
          </a:xfrm>
          <a:prstGeom prst="rect">
            <a:avLst/>
          </a:prstGeom>
          <a:noFill/>
          <a:ln w="12700">
            <a:solidFill>
              <a:srgbClr val="B2B2B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809990" name="Rectangle 6"/>
          <p:cNvSpPr>
            <a:spLocks noChangeArrowheads="1"/>
          </p:cNvSpPr>
          <p:nvPr/>
        </p:nvSpPr>
        <p:spPr bwMode="auto">
          <a:xfrm>
            <a:off x="7024688" y="758825"/>
            <a:ext cx="1539875" cy="1582738"/>
          </a:xfrm>
          <a:prstGeom prst="rect">
            <a:avLst/>
          </a:prstGeom>
          <a:noFill/>
          <a:ln w="12700">
            <a:solidFill>
              <a:srgbClr val="B2B2B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809991" name="Rectangle 7"/>
          <p:cNvSpPr>
            <a:spLocks noChangeArrowheads="1"/>
          </p:cNvSpPr>
          <p:nvPr/>
        </p:nvSpPr>
        <p:spPr bwMode="auto">
          <a:xfrm>
            <a:off x="5240338" y="2605088"/>
            <a:ext cx="1539875" cy="1582737"/>
          </a:xfrm>
          <a:prstGeom prst="rect">
            <a:avLst/>
          </a:prstGeom>
          <a:noFill/>
          <a:ln w="12700">
            <a:solidFill>
              <a:srgbClr val="B2B2B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809992" name="Rectangle 8"/>
          <p:cNvSpPr>
            <a:spLocks noChangeArrowheads="1"/>
          </p:cNvSpPr>
          <p:nvPr/>
        </p:nvSpPr>
        <p:spPr bwMode="auto">
          <a:xfrm>
            <a:off x="7024688" y="2605088"/>
            <a:ext cx="1539875" cy="1582737"/>
          </a:xfrm>
          <a:prstGeom prst="rect">
            <a:avLst/>
          </a:prstGeom>
          <a:noFill/>
          <a:ln w="12700">
            <a:solidFill>
              <a:srgbClr val="B2B2B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809993" name="Rectangle 9"/>
          <p:cNvSpPr>
            <a:spLocks noChangeArrowheads="1"/>
          </p:cNvSpPr>
          <p:nvPr/>
        </p:nvSpPr>
        <p:spPr bwMode="auto">
          <a:xfrm>
            <a:off x="5240338" y="4451350"/>
            <a:ext cx="1539875" cy="1582738"/>
          </a:xfrm>
          <a:prstGeom prst="rect">
            <a:avLst/>
          </a:prstGeom>
          <a:noFill/>
          <a:ln w="12700">
            <a:solidFill>
              <a:srgbClr val="B2B2B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809994" name="Rectangle 10"/>
          <p:cNvSpPr>
            <a:spLocks noChangeArrowheads="1"/>
          </p:cNvSpPr>
          <p:nvPr/>
        </p:nvSpPr>
        <p:spPr bwMode="auto">
          <a:xfrm>
            <a:off x="7024688" y="4451350"/>
            <a:ext cx="1539875" cy="1582738"/>
          </a:xfrm>
          <a:prstGeom prst="rect">
            <a:avLst/>
          </a:prstGeom>
          <a:noFill/>
          <a:ln w="12700">
            <a:solidFill>
              <a:srgbClr val="B2B2B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pic>
        <p:nvPicPr>
          <p:cNvPr id="809995" name="Picture 11" descr="D:\Users\korygi\My Documents\Presentations\2007 PRESENTATIONS\Untitled-2.png"/>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l="10571" r="15855" b="41997"/>
          <a:stretch>
            <a:fillRect/>
          </a:stretch>
        </p:blipFill>
        <p:spPr bwMode="auto">
          <a:xfrm>
            <a:off x="5246688" y="793750"/>
            <a:ext cx="1682750" cy="1543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09996" name="Rectangle 12"/>
          <p:cNvSpPr>
            <a:spLocks noChangeArrowheads="1"/>
          </p:cNvSpPr>
          <p:nvPr/>
        </p:nvSpPr>
        <p:spPr bwMode="auto">
          <a:xfrm>
            <a:off x="6786563" y="1633538"/>
            <a:ext cx="146050" cy="712787"/>
          </a:xfrm>
          <a:prstGeom prst="rect">
            <a:avLst/>
          </a:prstGeom>
          <a:solidFill>
            <a:schemeClr val="bg1"/>
          </a:solidFill>
          <a:ln>
            <a:noFill/>
          </a:ln>
          <a:effectLst/>
          <a:extLs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pic>
        <p:nvPicPr>
          <p:cNvPr id="809997" name="Picture 22" descr="d:\temp\npo0000d7.tmp"/>
          <p:cNvPicPr preferRelativeResize="0">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l="15277" r="6815" b="11044"/>
          <a:stretch>
            <a:fillRect/>
          </a:stretch>
        </p:blipFill>
        <p:spPr bwMode="auto">
          <a:xfrm>
            <a:off x="7034213" y="4397375"/>
            <a:ext cx="1749425" cy="163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09998" name="Object 6" descr="d:\temp\npo0000d8.tmp"/>
          <p:cNvPicPr preferRelativeResize="0">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b="13647"/>
          <a:stretch>
            <a:fillRect/>
          </a:stretch>
        </p:blipFill>
        <p:spPr bwMode="auto">
          <a:xfrm>
            <a:off x="5241925" y="2473325"/>
            <a:ext cx="1720850" cy="171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9999" name="Rectangle 15"/>
          <p:cNvSpPr>
            <a:spLocks noChangeArrowheads="1"/>
          </p:cNvSpPr>
          <p:nvPr/>
        </p:nvSpPr>
        <p:spPr bwMode="auto">
          <a:xfrm>
            <a:off x="422275" y="1892300"/>
            <a:ext cx="4602806" cy="295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eaLnBrk="1" hangingPunct="1">
              <a:spcBef>
                <a:spcPct val="25000"/>
              </a:spcBef>
            </a:pPr>
            <a:r>
              <a:rPr lang="en-US" sz="4800" dirty="0" smtClean="0"/>
              <a:t>Use of a Turtle Diagram in Monitoring Project Quality</a:t>
            </a:r>
            <a:endParaRPr lang="en-US" sz="4800" b="1" dirty="0"/>
          </a:p>
        </p:txBody>
      </p:sp>
      <p:sp>
        <p:nvSpPr>
          <p:cNvPr id="810000" name="Rectangle 16"/>
          <p:cNvSpPr>
            <a:spLocks noChangeArrowheads="1"/>
          </p:cNvSpPr>
          <p:nvPr/>
        </p:nvSpPr>
        <p:spPr bwMode="auto">
          <a:xfrm>
            <a:off x="422275" y="5029200"/>
            <a:ext cx="268922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US" sz="2800" dirty="0" smtClean="0"/>
              <a:t>Lorri Williams</a:t>
            </a:r>
            <a:endParaRPr 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PMI Body of Knowledge</a:t>
            </a:r>
            <a:endParaRPr lang="en-US" b="1" dirty="0"/>
          </a:p>
        </p:txBody>
      </p:sp>
      <p:sp>
        <p:nvSpPr>
          <p:cNvPr id="4" name="Content Placeholder 3"/>
          <p:cNvSpPr>
            <a:spLocks noGrp="1"/>
          </p:cNvSpPr>
          <p:nvPr>
            <p:ph idx="1"/>
          </p:nvPr>
        </p:nvSpPr>
        <p:spPr>
          <a:xfrm>
            <a:off x="342900" y="1727200"/>
            <a:ext cx="8459788" cy="1132618"/>
          </a:xfrm>
        </p:spPr>
        <p:txBody>
          <a:bodyPr/>
          <a:lstStyle/>
          <a:p>
            <a:r>
              <a:rPr lang="en-US" dirty="0" smtClean="0"/>
              <a:t>8.2 Perform Quality Assurance</a:t>
            </a:r>
          </a:p>
          <a:p>
            <a:endParaRPr lang="en-US"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91" y="2598668"/>
            <a:ext cx="7419975" cy="240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8207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PMI Body of Knowledge</a:t>
            </a:r>
            <a:endParaRPr lang="en-US" b="1" dirty="0"/>
          </a:p>
        </p:txBody>
      </p:sp>
      <p:sp>
        <p:nvSpPr>
          <p:cNvPr id="4" name="Content Placeholder 3"/>
          <p:cNvSpPr>
            <a:spLocks noGrp="1"/>
          </p:cNvSpPr>
          <p:nvPr>
            <p:ph idx="1"/>
          </p:nvPr>
        </p:nvSpPr>
        <p:spPr>
          <a:xfrm>
            <a:off x="342900" y="1727200"/>
            <a:ext cx="8459788" cy="443198"/>
          </a:xfrm>
        </p:spPr>
        <p:txBody>
          <a:bodyPr/>
          <a:lstStyle/>
          <a:p>
            <a:r>
              <a:rPr lang="en-US" dirty="0" smtClean="0"/>
              <a:t>8.3 Perform Quality Control</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863" y="2426327"/>
            <a:ext cx="7534275"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85393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150125" y="226281"/>
            <a:ext cx="8459788" cy="67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lnSpc>
                <a:spcPct val="90000"/>
              </a:lnSpc>
              <a:spcBef>
                <a:spcPct val="0"/>
              </a:spcBef>
              <a:spcAft>
                <a:spcPct val="0"/>
              </a:spcAft>
              <a:defRPr sz="4000">
                <a:solidFill>
                  <a:srgbClr val="1E4191"/>
                </a:solidFill>
                <a:latin typeface="+mj-lt"/>
                <a:ea typeface="+mj-ea"/>
                <a:cs typeface="+mj-cs"/>
              </a:defRPr>
            </a:lvl1pPr>
            <a:lvl2pPr algn="l" rtl="0" eaLnBrk="1" fontAlgn="base" hangingPunct="1">
              <a:lnSpc>
                <a:spcPct val="90000"/>
              </a:lnSpc>
              <a:spcBef>
                <a:spcPct val="0"/>
              </a:spcBef>
              <a:spcAft>
                <a:spcPct val="0"/>
              </a:spcAft>
              <a:defRPr sz="4000">
                <a:solidFill>
                  <a:srgbClr val="1E4191"/>
                </a:solidFill>
                <a:latin typeface="GE Inspira Pitch" pitchFamily="34" charset="0"/>
              </a:defRPr>
            </a:lvl2pPr>
            <a:lvl3pPr algn="l" rtl="0" eaLnBrk="1" fontAlgn="base" hangingPunct="1">
              <a:lnSpc>
                <a:spcPct val="90000"/>
              </a:lnSpc>
              <a:spcBef>
                <a:spcPct val="0"/>
              </a:spcBef>
              <a:spcAft>
                <a:spcPct val="0"/>
              </a:spcAft>
              <a:defRPr sz="4000">
                <a:solidFill>
                  <a:srgbClr val="1E4191"/>
                </a:solidFill>
                <a:latin typeface="GE Inspira Pitch" pitchFamily="34" charset="0"/>
              </a:defRPr>
            </a:lvl3pPr>
            <a:lvl4pPr algn="l" rtl="0" eaLnBrk="1" fontAlgn="base" hangingPunct="1">
              <a:lnSpc>
                <a:spcPct val="90000"/>
              </a:lnSpc>
              <a:spcBef>
                <a:spcPct val="0"/>
              </a:spcBef>
              <a:spcAft>
                <a:spcPct val="0"/>
              </a:spcAft>
              <a:defRPr sz="4000">
                <a:solidFill>
                  <a:srgbClr val="1E4191"/>
                </a:solidFill>
                <a:latin typeface="GE Inspira Pitch" pitchFamily="34" charset="0"/>
              </a:defRPr>
            </a:lvl4pPr>
            <a:lvl5pPr algn="l" rtl="0" eaLnBrk="1" fontAlgn="base" hangingPunct="1">
              <a:lnSpc>
                <a:spcPct val="90000"/>
              </a:lnSpc>
              <a:spcBef>
                <a:spcPct val="0"/>
              </a:spcBef>
              <a:spcAft>
                <a:spcPct val="0"/>
              </a:spcAft>
              <a:defRPr sz="4000">
                <a:solidFill>
                  <a:srgbClr val="1E4191"/>
                </a:solidFill>
                <a:latin typeface="GE Inspira Pitch" pitchFamily="34" charset="0"/>
              </a:defRPr>
            </a:lvl5pPr>
            <a:lvl6pPr marL="457200" algn="l" rtl="0" eaLnBrk="1" fontAlgn="base" hangingPunct="1">
              <a:lnSpc>
                <a:spcPct val="90000"/>
              </a:lnSpc>
              <a:spcBef>
                <a:spcPct val="0"/>
              </a:spcBef>
              <a:spcAft>
                <a:spcPct val="0"/>
              </a:spcAft>
              <a:defRPr sz="4000">
                <a:solidFill>
                  <a:srgbClr val="1E4191"/>
                </a:solidFill>
                <a:latin typeface="GE Inspira Pitch" pitchFamily="34" charset="0"/>
              </a:defRPr>
            </a:lvl6pPr>
            <a:lvl7pPr marL="914400" algn="l" rtl="0" eaLnBrk="1" fontAlgn="base" hangingPunct="1">
              <a:lnSpc>
                <a:spcPct val="90000"/>
              </a:lnSpc>
              <a:spcBef>
                <a:spcPct val="0"/>
              </a:spcBef>
              <a:spcAft>
                <a:spcPct val="0"/>
              </a:spcAft>
              <a:defRPr sz="4000">
                <a:solidFill>
                  <a:srgbClr val="1E4191"/>
                </a:solidFill>
                <a:latin typeface="GE Inspira Pitch" pitchFamily="34" charset="0"/>
              </a:defRPr>
            </a:lvl7pPr>
            <a:lvl8pPr marL="1371600" algn="l" rtl="0" eaLnBrk="1" fontAlgn="base" hangingPunct="1">
              <a:lnSpc>
                <a:spcPct val="90000"/>
              </a:lnSpc>
              <a:spcBef>
                <a:spcPct val="0"/>
              </a:spcBef>
              <a:spcAft>
                <a:spcPct val="0"/>
              </a:spcAft>
              <a:defRPr sz="4000">
                <a:solidFill>
                  <a:srgbClr val="1E4191"/>
                </a:solidFill>
                <a:latin typeface="GE Inspira Pitch" pitchFamily="34" charset="0"/>
              </a:defRPr>
            </a:lvl8pPr>
            <a:lvl9pPr marL="1828800" algn="l" rtl="0" eaLnBrk="1" fontAlgn="base" hangingPunct="1">
              <a:lnSpc>
                <a:spcPct val="90000"/>
              </a:lnSpc>
              <a:spcBef>
                <a:spcPct val="0"/>
              </a:spcBef>
              <a:spcAft>
                <a:spcPct val="0"/>
              </a:spcAft>
              <a:defRPr sz="4000">
                <a:solidFill>
                  <a:srgbClr val="1E4191"/>
                </a:solidFill>
                <a:latin typeface="GE Inspira Pitch" pitchFamily="34" charset="0"/>
              </a:defRPr>
            </a:lvl9pPr>
          </a:lstStyle>
          <a:p>
            <a:r>
              <a:rPr lang="en-US" b="1" i="1" dirty="0" smtClean="0">
                <a:solidFill>
                  <a:schemeClr val="tx1"/>
                </a:solidFill>
              </a:rPr>
              <a:t>My</a:t>
            </a:r>
            <a:r>
              <a:rPr lang="en-US" b="1" dirty="0" smtClean="0">
                <a:solidFill>
                  <a:schemeClr val="tx1"/>
                </a:solidFill>
              </a:rPr>
              <a:t> Process: PICMO Diagram</a:t>
            </a:r>
            <a:endParaRPr lang="en-US" b="1" dirty="0">
              <a:solidFill>
                <a:schemeClr val="tx1"/>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313" y="1447800"/>
            <a:ext cx="8143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bwMode="auto">
          <a:xfrm>
            <a:off x="2605177" y="1462756"/>
            <a:ext cx="4071668" cy="31525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GE Inspira Pitch" pitchFamily="34" charset="0"/>
            </a:endParaRPr>
          </a:p>
        </p:txBody>
      </p:sp>
      <p:sp>
        <p:nvSpPr>
          <p:cNvPr id="2" name="TextBox 1"/>
          <p:cNvSpPr txBox="1"/>
          <p:nvPr/>
        </p:nvSpPr>
        <p:spPr>
          <a:xfrm>
            <a:off x="466313" y="3769743"/>
            <a:ext cx="1819687" cy="600164"/>
          </a:xfrm>
          <a:prstGeom prst="rect">
            <a:avLst/>
          </a:prstGeom>
          <a:noFill/>
        </p:spPr>
        <p:txBody>
          <a:bodyPr wrap="square" rtlCol="0">
            <a:spAutoFit/>
          </a:bodyPr>
          <a:lstStyle/>
          <a:p>
            <a:r>
              <a:rPr lang="en-US" sz="1100" dirty="0" smtClean="0"/>
              <a:t>Site info</a:t>
            </a:r>
          </a:p>
          <a:p>
            <a:r>
              <a:rPr lang="en-US" sz="1100" dirty="0" smtClean="0"/>
              <a:t>Pre-audit meeting</a:t>
            </a:r>
          </a:p>
          <a:p>
            <a:r>
              <a:rPr lang="en-US" sz="1100" dirty="0" smtClean="0"/>
              <a:t>Performance metrics</a:t>
            </a:r>
            <a:endParaRPr lang="en-US" sz="1100" dirty="0"/>
          </a:p>
        </p:txBody>
      </p:sp>
      <p:sp>
        <p:nvSpPr>
          <p:cNvPr id="6" name="TextBox 5"/>
          <p:cNvSpPr txBox="1"/>
          <p:nvPr/>
        </p:nvSpPr>
        <p:spPr>
          <a:xfrm>
            <a:off x="2154213" y="2541917"/>
            <a:ext cx="1819687" cy="769441"/>
          </a:xfrm>
          <a:prstGeom prst="rect">
            <a:avLst/>
          </a:prstGeom>
          <a:noFill/>
        </p:spPr>
        <p:txBody>
          <a:bodyPr wrap="square" rtlCol="0">
            <a:spAutoFit/>
          </a:bodyPr>
          <a:lstStyle/>
          <a:p>
            <a:r>
              <a:rPr lang="en-US" sz="1100" dirty="0" smtClean="0"/>
              <a:t>Meeting templates</a:t>
            </a:r>
          </a:p>
          <a:p>
            <a:r>
              <a:rPr lang="en-US" sz="1100" dirty="0" smtClean="0"/>
              <a:t>Script</a:t>
            </a:r>
          </a:p>
          <a:p>
            <a:r>
              <a:rPr lang="en-US" sz="1100" dirty="0" smtClean="0"/>
              <a:t>Work Instructions</a:t>
            </a:r>
          </a:p>
          <a:p>
            <a:endParaRPr lang="en-US" sz="1100" dirty="0"/>
          </a:p>
        </p:txBody>
      </p:sp>
      <p:sp>
        <p:nvSpPr>
          <p:cNvPr id="8" name="TextBox 7"/>
          <p:cNvSpPr txBox="1"/>
          <p:nvPr/>
        </p:nvSpPr>
        <p:spPr>
          <a:xfrm>
            <a:off x="5299979" y="2694317"/>
            <a:ext cx="1819687" cy="600164"/>
          </a:xfrm>
          <a:prstGeom prst="rect">
            <a:avLst/>
          </a:prstGeom>
          <a:noFill/>
        </p:spPr>
        <p:txBody>
          <a:bodyPr wrap="square" rtlCol="0">
            <a:spAutoFit/>
          </a:bodyPr>
          <a:lstStyle/>
          <a:p>
            <a:r>
              <a:rPr lang="en-US" sz="1100" dirty="0" smtClean="0"/>
              <a:t>Aligned Audit Manager</a:t>
            </a:r>
          </a:p>
          <a:p>
            <a:r>
              <a:rPr lang="en-US" sz="1100" dirty="0" smtClean="0"/>
              <a:t>Lead Auditor Checklist</a:t>
            </a:r>
          </a:p>
          <a:p>
            <a:r>
              <a:rPr lang="en-US" sz="1100" dirty="0" smtClean="0"/>
              <a:t>Host Checklist</a:t>
            </a:r>
            <a:endParaRPr lang="en-US" sz="1100" dirty="0"/>
          </a:p>
        </p:txBody>
      </p:sp>
      <p:sp>
        <p:nvSpPr>
          <p:cNvPr id="9" name="TextBox 8"/>
          <p:cNvSpPr txBox="1"/>
          <p:nvPr/>
        </p:nvSpPr>
        <p:spPr>
          <a:xfrm>
            <a:off x="2286000" y="4810664"/>
            <a:ext cx="1819687" cy="769441"/>
          </a:xfrm>
          <a:prstGeom prst="rect">
            <a:avLst/>
          </a:prstGeom>
          <a:noFill/>
        </p:spPr>
        <p:txBody>
          <a:bodyPr wrap="square" rtlCol="0">
            <a:spAutoFit/>
          </a:bodyPr>
          <a:lstStyle/>
          <a:p>
            <a:r>
              <a:rPr lang="en-US" sz="1100" dirty="0" smtClean="0"/>
              <a:t>Gensuite tools  (PAT, CC, ATS)</a:t>
            </a:r>
          </a:p>
          <a:p>
            <a:r>
              <a:rPr lang="en-US" sz="1100" dirty="0" smtClean="0"/>
              <a:t>Audit Log</a:t>
            </a:r>
          </a:p>
          <a:p>
            <a:r>
              <a:rPr lang="en-US" sz="1100" dirty="0" smtClean="0"/>
              <a:t>Workflows (on-line)</a:t>
            </a:r>
            <a:endParaRPr lang="en-US" sz="1100" dirty="0"/>
          </a:p>
        </p:txBody>
      </p:sp>
      <p:sp>
        <p:nvSpPr>
          <p:cNvPr id="10" name="TextBox 9"/>
          <p:cNvSpPr txBox="1"/>
          <p:nvPr/>
        </p:nvSpPr>
        <p:spPr>
          <a:xfrm>
            <a:off x="5299979" y="4815230"/>
            <a:ext cx="1819687" cy="430887"/>
          </a:xfrm>
          <a:prstGeom prst="rect">
            <a:avLst/>
          </a:prstGeom>
          <a:noFill/>
        </p:spPr>
        <p:txBody>
          <a:bodyPr wrap="square" rtlCol="0">
            <a:spAutoFit/>
          </a:bodyPr>
          <a:lstStyle/>
          <a:p>
            <a:r>
              <a:rPr lang="en-US" sz="1100" dirty="0" smtClean="0"/>
              <a:t>Qualified Auditors</a:t>
            </a:r>
          </a:p>
          <a:p>
            <a:r>
              <a:rPr lang="en-US" sz="1100" dirty="0" smtClean="0"/>
              <a:t>Lead Auditor</a:t>
            </a:r>
          </a:p>
        </p:txBody>
      </p:sp>
      <p:sp>
        <p:nvSpPr>
          <p:cNvPr id="11" name="TextBox 10"/>
          <p:cNvSpPr txBox="1"/>
          <p:nvPr/>
        </p:nvSpPr>
        <p:spPr>
          <a:xfrm>
            <a:off x="6973504" y="3657600"/>
            <a:ext cx="1819687" cy="769441"/>
          </a:xfrm>
          <a:prstGeom prst="rect">
            <a:avLst/>
          </a:prstGeom>
          <a:noFill/>
        </p:spPr>
        <p:txBody>
          <a:bodyPr wrap="square" rtlCol="0">
            <a:spAutoFit/>
          </a:bodyPr>
          <a:lstStyle/>
          <a:p>
            <a:r>
              <a:rPr lang="en-US" sz="1100" dirty="0" smtClean="0"/>
              <a:t>Audit Report</a:t>
            </a:r>
          </a:p>
          <a:p>
            <a:r>
              <a:rPr lang="en-US" sz="1100" dirty="0" smtClean="0"/>
              <a:t>Audit Findings</a:t>
            </a:r>
          </a:p>
          <a:p>
            <a:r>
              <a:rPr lang="en-US" sz="1100" dirty="0" smtClean="0"/>
              <a:t>Audit Recommendations Auditor Evaluations</a:t>
            </a:r>
            <a:endParaRPr lang="en-US" sz="1100" dirty="0"/>
          </a:p>
        </p:txBody>
      </p:sp>
    </p:spTree>
    <p:extLst>
      <p:ext uri="{BB962C8B-B14F-4D97-AF65-F5344CB8AC3E}">
        <p14:creationId xmlns:p14="http://schemas.microsoft.com/office/powerpoint/2010/main" val="23461478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150125" y="226281"/>
            <a:ext cx="8459788" cy="67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lnSpc>
                <a:spcPct val="90000"/>
              </a:lnSpc>
              <a:spcBef>
                <a:spcPct val="0"/>
              </a:spcBef>
              <a:spcAft>
                <a:spcPct val="0"/>
              </a:spcAft>
              <a:defRPr sz="4000">
                <a:solidFill>
                  <a:srgbClr val="1E4191"/>
                </a:solidFill>
                <a:latin typeface="+mj-lt"/>
                <a:ea typeface="+mj-ea"/>
                <a:cs typeface="+mj-cs"/>
              </a:defRPr>
            </a:lvl1pPr>
            <a:lvl2pPr algn="l" rtl="0" eaLnBrk="1" fontAlgn="base" hangingPunct="1">
              <a:lnSpc>
                <a:spcPct val="90000"/>
              </a:lnSpc>
              <a:spcBef>
                <a:spcPct val="0"/>
              </a:spcBef>
              <a:spcAft>
                <a:spcPct val="0"/>
              </a:spcAft>
              <a:defRPr sz="4000">
                <a:solidFill>
                  <a:srgbClr val="1E4191"/>
                </a:solidFill>
                <a:latin typeface="GE Inspira Pitch" pitchFamily="34" charset="0"/>
              </a:defRPr>
            </a:lvl2pPr>
            <a:lvl3pPr algn="l" rtl="0" eaLnBrk="1" fontAlgn="base" hangingPunct="1">
              <a:lnSpc>
                <a:spcPct val="90000"/>
              </a:lnSpc>
              <a:spcBef>
                <a:spcPct val="0"/>
              </a:spcBef>
              <a:spcAft>
                <a:spcPct val="0"/>
              </a:spcAft>
              <a:defRPr sz="4000">
                <a:solidFill>
                  <a:srgbClr val="1E4191"/>
                </a:solidFill>
                <a:latin typeface="GE Inspira Pitch" pitchFamily="34" charset="0"/>
              </a:defRPr>
            </a:lvl3pPr>
            <a:lvl4pPr algn="l" rtl="0" eaLnBrk="1" fontAlgn="base" hangingPunct="1">
              <a:lnSpc>
                <a:spcPct val="90000"/>
              </a:lnSpc>
              <a:spcBef>
                <a:spcPct val="0"/>
              </a:spcBef>
              <a:spcAft>
                <a:spcPct val="0"/>
              </a:spcAft>
              <a:defRPr sz="4000">
                <a:solidFill>
                  <a:srgbClr val="1E4191"/>
                </a:solidFill>
                <a:latin typeface="GE Inspira Pitch" pitchFamily="34" charset="0"/>
              </a:defRPr>
            </a:lvl4pPr>
            <a:lvl5pPr algn="l" rtl="0" eaLnBrk="1" fontAlgn="base" hangingPunct="1">
              <a:lnSpc>
                <a:spcPct val="90000"/>
              </a:lnSpc>
              <a:spcBef>
                <a:spcPct val="0"/>
              </a:spcBef>
              <a:spcAft>
                <a:spcPct val="0"/>
              </a:spcAft>
              <a:defRPr sz="4000">
                <a:solidFill>
                  <a:srgbClr val="1E4191"/>
                </a:solidFill>
                <a:latin typeface="GE Inspira Pitch" pitchFamily="34" charset="0"/>
              </a:defRPr>
            </a:lvl5pPr>
            <a:lvl6pPr marL="457200" algn="l" rtl="0" eaLnBrk="1" fontAlgn="base" hangingPunct="1">
              <a:lnSpc>
                <a:spcPct val="90000"/>
              </a:lnSpc>
              <a:spcBef>
                <a:spcPct val="0"/>
              </a:spcBef>
              <a:spcAft>
                <a:spcPct val="0"/>
              </a:spcAft>
              <a:defRPr sz="4000">
                <a:solidFill>
                  <a:srgbClr val="1E4191"/>
                </a:solidFill>
                <a:latin typeface="GE Inspira Pitch" pitchFamily="34" charset="0"/>
              </a:defRPr>
            </a:lvl6pPr>
            <a:lvl7pPr marL="914400" algn="l" rtl="0" eaLnBrk="1" fontAlgn="base" hangingPunct="1">
              <a:lnSpc>
                <a:spcPct val="90000"/>
              </a:lnSpc>
              <a:spcBef>
                <a:spcPct val="0"/>
              </a:spcBef>
              <a:spcAft>
                <a:spcPct val="0"/>
              </a:spcAft>
              <a:defRPr sz="4000">
                <a:solidFill>
                  <a:srgbClr val="1E4191"/>
                </a:solidFill>
                <a:latin typeface="GE Inspira Pitch" pitchFamily="34" charset="0"/>
              </a:defRPr>
            </a:lvl7pPr>
            <a:lvl8pPr marL="1371600" algn="l" rtl="0" eaLnBrk="1" fontAlgn="base" hangingPunct="1">
              <a:lnSpc>
                <a:spcPct val="90000"/>
              </a:lnSpc>
              <a:spcBef>
                <a:spcPct val="0"/>
              </a:spcBef>
              <a:spcAft>
                <a:spcPct val="0"/>
              </a:spcAft>
              <a:defRPr sz="4000">
                <a:solidFill>
                  <a:srgbClr val="1E4191"/>
                </a:solidFill>
                <a:latin typeface="GE Inspira Pitch" pitchFamily="34" charset="0"/>
              </a:defRPr>
            </a:lvl8pPr>
            <a:lvl9pPr marL="1828800" algn="l" rtl="0" eaLnBrk="1" fontAlgn="base" hangingPunct="1">
              <a:lnSpc>
                <a:spcPct val="90000"/>
              </a:lnSpc>
              <a:spcBef>
                <a:spcPct val="0"/>
              </a:spcBef>
              <a:spcAft>
                <a:spcPct val="0"/>
              </a:spcAft>
              <a:defRPr sz="4000">
                <a:solidFill>
                  <a:srgbClr val="1E4191"/>
                </a:solidFill>
                <a:latin typeface="GE Inspira Pitch" pitchFamily="34" charset="0"/>
              </a:defRPr>
            </a:lvl9pPr>
          </a:lstStyle>
          <a:p>
            <a:r>
              <a:rPr lang="en-US" b="1" i="1" dirty="0" smtClean="0">
                <a:solidFill>
                  <a:schemeClr val="tx1"/>
                </a:solidFill>
              </a:rPr>
              <a:t>Your</a:t>
            </a:r>
            <a:r>
              <a:rPr lang="en-US" b="1" dirty="0" smtClean="0">
                <a:solidFill>
                  <a:schemeClr val="tx1"/>
                </a:solidFill>
              </a:rPr>
              <a:t> Process: PICMO Diagram</a:t>
            </a:r>
            <a:endParaRPr lang="en-US" b="1" dirty="0">
              <a:solidFill>
                <a:schemeClr val="tx1"/>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313" y="1447800"/>
            <a:ext cx="8143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bwMode="auto">
          <a:xfrm>
            <a:off x="2605177" y="1462756"/>
            <a:ext cx="4071668" cy="31525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GE Inspira Pitch" pitchFamily="34" charset="0"/>
            </a:endParaRPr>
          </a:p>
        </p:txBody>
      </p:sp>
    </p:spTree>
    <p:extLst>
      <p:ext uri="{BB962C8B-B14F-4D97-AF65-F5344CB8AC3E}">
        <p14:creationId xmlns:p14="http://schemas.microsoft.com/office/powerpoint/2010/main" val="3255724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2156554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Any Process</a:t>
            </a:r>
            <a:endParaRPr lang="en-US" dirty="0"/>
          </a:p>
        </p:txBody>
      </p:sp>
      <p:sp>
        <p:nvSpPr>
          <p:cNvPr id="4" name="Content Placeholder 3"/>
          <p:cNvSpPr txBox="1">
            <a:spLocks noGrp="1"/>
          </p:cNvSpPr>
          <p:nvPr>
            <p:ph idx="1"/>
          </p:nvPr>
        </p:nvSpPr>
        <p:spPr>
          <a:xfrm>
            <a:off x="318187" y="1356491"/>
            <a:ext cx="8459788" cy="4573560"/>
          </a:xfrm>
          <a:prstGeom prst="rect">
            <a:avLst/>
          </a:prstGeom>
          <a:noFill/>
        </p:spPr>
        <p:txBody>
          <a:bodyPr wrap="square" rtlCol="0">
            <a:spAutoFit/>
          </a:bodyPr>
          <a:lstStyle/>
          <a:p>
            <a:r>
              <a:rPr lang="en-US" sz="4400" b="1" u="sng" dirty="0" smtClean="0"/>
              <a:t>P</a:t>
            </a:r>
            <a:r>
              <a:rPr lang="en-US" sz="3600" b="1" dirty="0" smtClean="0"/>
              <a:t>rocess</a:t>
            </a:r>
          </a:p>
          <a:p>
            <a:r>
              <a:rPr lang="en-US" sz="4400" b="1" u="sng" dirty="0" smtClean="0"/>
              <a:t>I</a:t>
            </a:r>
            <a:r>
              <a:rPr lang="en-US" sz="3600" b="1" dirty="0" smtClean="0"/>
              <a:t>nputs</a:t>
            </a:r>
          </a:p>
          <a:p>
            <a:r>
              <a:rPr lang="en-US" sz="4400" b="1" u="sng" dirty="0" smtClean="0"/>
              <a:t>C</a:t>
            </a:r>
            <a:r>
              <a:rPr lang="en-US" sz="3600" b="1" dirty="0" smtClean="0"/>
              <a:t>ontrollers</a:t>
            </a:r>
          </a:p>
          <a:p>
            <a:r>
              <a:rPr lang="en-US" sz="4400" b="1" u="sng" dirty="0" smtClean="0"/>
              <a:t>M</a:t>
            </a:r>
            <a:r>
              <a:rPr lang="en-US" sz="3600" b="1" dirty="0" smtClean="0"/>
              <a:t>echanisms</a:t>
            </a:r>
          </a:p>
          <a:p>
            <a:r>
              <a:rPr lang="en-US" sz="4400" b="1" u="sng" dirty="0" smtClean="0"/>
              <a:t>O</a:t>
            </a:r>
            <a:r>
              <a:rPr lang="en-US" sz="3600" b="1" dirty="0" smtClean="0"/>
              <a:t>utput</a:t>
            </a:r>
            <a:endParaRPr lang="en-US" sz="36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5847" y="1832125"/>
            <a:ext cx="3755126" cy="3312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9419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2900" y="1135937"/>
            <a:ext cx="8459788" cy="4808376"/>
          </a:xfrm>
        </p:spPr>
      </p:pic>
      <p:sp>
        <p:nvSpPr>
          <p:cNvPr id="4" name="Title 1"/>
          <p:cNvSpPr txBox="1">
            <a:spLocks/>
          </p:cNvSpPr>
          <p:nvPr/>
        </p:nvSpPr>
        <p:spPr bwMode="auto">
          <a:xfrm>
            <a:off x="150125" y="226281"/>
            <a:ext cx="8459788" cy="67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lnSpc>
                <a:spcPct val="90000"/>
              </a:lnSpc>
              <a:spcBef>
                <a:spcPct val="0"/>
              </a:spcBef>
              <a:spcAft>
                <a:spcPct val="0"/>
              </a:spcAft>
              <a:defRPr sz="4000">
                <a:solidFill>
                  <a:srgbClr val="1E4191"/>
                </a:solidFill>
                <a:latin typeface="+mj-lt"/>
                <a:ea typeface="+mj-ea"/>
                <a:cs typeface="+mj-cs"/>
              </a:defRPr>
            </a:lvl1pPr>
            <a:lvl2pPr algn="l" rtl="0" eaLnBrk="1" fontAlgn="base" hangingPunct="1">
              <a:lnSpc>
                <a:spcPct val="90000"/>
              </a:lnSpc>
              <a:spcBef>
                <a:spcPct val="0"/>
              </a:spcBef>
              <a:spcAft>
                <a:spcPct val="0"/>
              </a:spcAft>
              <a:defRPr sz="4000">
                <a:solidFill>
                  <a:srgbClr val="1E4191"/>
                </a:solidFill>
                <a:latin typeface="GE Inspira Pitch" pitchFamily="34" charset="0"/>
              </a:defRPr>
            </a:lvl2pPr>
            <a:lvl3pPr algn="l" rtl="0" eaLnBrk="1" fontAlgn="base" hangingPunct="1">
              <a:lnSpc>
                <a:spcPct val="90000"/>
              </a:lnSpc>
              <a:spcBef>
                <a:spcPct val="0"/>
              </a:spcBef>
              <a:spcAft>
                <a:spcPct val="0"/>
              </a:spcAft>
              <a:defRPr sz="4000">
                <a:solidFill>
                  <a:srgbClr val="1E4191"/>
                </a:solidFill>
                <a:latin typeface="GE Inspira Pitch" pitchFamily="34" charset="0"/>
              </a:defRPr>
            </a:lvl3pPr>
            <a:lvl4pPr algn="l" rtl="0" eaLnBrk="1" fontAlgn="base" hangingPunct="1">
              <a:lnSpc>
                <a:spcPct val="90000"/>
              </a:lnSpc>
              <a:spcBef>
                <a:spcPct val="0"/>
              </a:spcBef>
              <a:spcAft>
                <a:spcPct val="0"/>
              </a:spcAft>
              <a:defRPr sz="4000">
                <a:solidFill>
                  <a:srgbClr val="1E4191"/>
                </a:solidFill>
                <a:latin typeface="GE Inspira Pitch" pitchFamily="34" charset="0"/>
              </a:defRPr>
            </a:lvl4pPr>
            <a:lvl5pPr algn="l" rtl="0" eaLnBrk="1" fontAlgn="base" hangingPunct="1">
              <a:lnSpc>
                <a:spcPct val="90000"/>
              </a:lnSpc>
              <a:spcBef>
                <a:spcPct val="0"/>
              </a:spcBef>
              <a:spcAft>
                <a:spcPct val="0"/>
              </a:spcAft>
              <a:defRPr sz="4000">
                <a:solidFill>
                  <a:srgbClr val="1E4191"/>
                </a:solidFill>
                <a:latin typeface="GE Inspira Pitch" pitchFamily="34" charset="0"/>
              </a:defRPr>
            </a:lvl5pPr>
            <a:lvl6pPr marL="457200" algn="l" rtl="0" eaLnBrk="1" fontAlgn="base" hangingPunct="1">
              <a:lnSpc>
                <a:spcPct val="90000"/>
              </a:lnSpc>
              <a:spcBef>
                <a:spcPct val="0"/>
              </a:spcBef>
              <a:spcAft>
                <a:spcPct val="0"/>
              </a:spcAft>
              <a:defRPr sz="4000">
                <a:solidFill>
                  <a:srgbClr val="1E4191"/>
                </a:solidFill>
                <a:latin typeface="GE Inspira Pitch" pitchFamily="34" charset="0"/>
              </a:defRPr>
            </a:lvl6pPr>
            <a:lvl7pPr marL="914400" algn="l" rtl="0" eaLnBrk="1" fontAlgn="base" hangingPunct="1">
              <a:lnSpc>
                <a:spcPct val="90000"/>
              </a:lnSpc>
              <a:spcBef>
                <a:spcPct val="0"/>
              </a:spcBef>
              <a:spcAft>
                <a:spcPct val="0"/>
              </a:spcAft>
              <a:defRPr sz="4000">
                <a:solidFill>
                  <a:srgbClr val="1E4191"/>
                </a:solidFill>
                <a:latin typeface="GE Inspira Pitch" pitchFamily="34" charset="0"/>
              </a:defRPr>
            </a:lvl7pPr>
            <a:lvl8pPr marL="1371600" algn="l" rtl="0" eaLnBrk="1" fontAlgn="base" hangingPunct="1">
              <a:lnSpc>
                <a:spcPct val="90000"/>
              </a:lnSpc>
              <a:spcBef>
                <a:spcPct val="0"/>
              </a:spcBef>
              <a:spcAft>
                <a:spcPct val="0"/>
              </a:spcAft>
              <a:defRPr sz="4000">
                <a:solidFill>
                  <a:srgbClr val="1E4191"/>
                </a:solidFill>
                <a:latin typeface="GE Inspira Pitch" pitchFamily="34" charset="0"/>
              </a:defRPr>
            </a:lvl8pPr>
            <a:lvl9pPr marL="1828800" algn="l" rtl="0" eaLnBrk="1" fontAlgn="base" hangingPunct="1">
              <a:lnSpc>
                <a:spcPct val="90000"/>
              </a:lnSpc>
              <a:spcBef>
                <a:spcPct val="0"/>
              </a:spcBef>
              <a:spcAft>
                <a:spcPct val="0"/>
              </a:spcAft>
              <a:defRPr sz="4000">
                <a:solidFill>
                  <a:srgbClr val="1E4191"/>
                </a:solidFill>
                <a:latin typeface="GE Inspira Pitch" pitchFamily="34" charset="0"/>
              </a:defRPr>
            </a:lvl9pPr>
          </a:lstStyle>
          <a:p>
            <a:r>
              <a:rPr lang="en-US" b="1" dirty="0" smtClean="0">
                <a:solidFill>
                  <a:schemeClr val="tx1"/>
                </a:solidFill>
              </a:rPr>
              <a:t>Process Controls Overview </a:t>
            </a:r>
            <a:endParaRPr lang="en-US" b="1" dirty="0">
              <a:solidFill>
                <a:schemeClr val="bg1"/>
              </a:solidFill>
            </a:endParaRPr>
          </a:p>
        </p:txBody>
      </p:sp>
      <p:sp>
        <p:nvSpPr>
          <p:cNvPr id="5" name="Rectangle 4"/>
          <p:cNvSpPr/>
          <p:nvPr/>
        </p:nvSpPr>
        <p:spPr>
          <a:xfrm>
            <a:off x="345745" y="1460310"/>
            <a:ext cx="8538948" cy="1746914"/>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345745" y="4574274"/>
            <a:ext cx="8538948" cy="1458036"/>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6892119" y="3207224"/>
            <a:ext cx="1992574" cy="1367050"/>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345745" y="3207224"/>
            <a:ext cx="2017594" cy="1367050"/>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2363339" y="3207224"/>
            <a:ext cx="4528780" cy="1367050"/>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p:nvPr/>
        </p:nvSpPr>
        <p:spPr bwMode="auto">
          <a:xfrm>
            <a:off x="3105665" y="1145059"/>
            <a:ext cx="3072713" cy="31525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GE Inspira Pitch" pitchFamily="34" charset="0"/>
            </a:endParaRPr>
          </a:p>
        </p:txBody>
      </p:sp>
    </p:spTree>
    <p:extLst>
      <p:ext uri="{BB962C8B-B14F-4D97-AF65-F5344CB8AC3E}">
        <p14:creationId xmlns:p14="http://schemas.microsoft.com/office/powerpoint/2010/main" val="324402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2900" y="1140592"/>
            <a:ext cx="8459788" cy="4799066"/>
          </a:xfrm>
        </p:spPr>
      </p:pic>
      <p:sp>
        <p:nvSpPr>
          <p:cNvPr id="4" name="Title 1"/>
          <p:cNvSpPr txBox="1">
            <a:spLocks/>
          </p:cNvSpPr>
          <p:nvPr/>
        </p:nvSpPr>
        <p:spPr bwMode="auto">
          <a:xfrm>
            <a:off x="150125" y="226281"/>
            <a:ext cx="8459788" cy="67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lnSpc>
                <a:spcPct val="90000"/>
              </a:lnSpc>
              <a:spcBef>
                <a:spcPct val="0"/>
              </a:spcBef>
              <a:spcAft>
                <a:spcPct val="0"/>
              </a:spcAft>
              <a:defRPr sz="4000">
                <a:solidFill>
                  <a:srgbClr val="1E4191"/>
                </a:solidFill>
                <a:latin typeface="+mj-lt"/>
                <a:ea typeface="+mj-ea"/>
                <a:cs typeface="+mj-cs"/>
              </a:defRPr>
            </a:lvl1pPr>
            <a:lvl2pPr algn="l" rtl="0" eaLnBrk="1" fontAlgn="base" hangingPunct="1">
              <a:lnSpc>
                <a:spcPct val="90000"/>
              </a:lnSpc>
              <a:spcBef>
                <a:spcPct val="0"/>
              </a:spcBef>
              <a:spcAft>
                <a:spcPct val="0"/>
              </a:spcAft>
              <a:defRPr sz="4000">
                <a:solidFill>
                  <a:srgbClr val="1E4191"/>
                </a:solidFill>
                <a:latin typeface="GE Inspira Pitch" pitchFamily="34" charset="0"/>
              </a:defRPr>
            </a:lvl2pPr>
            <a:lvl3pPr algn="l" rtl="0" eaLnBrk="1" fontAlgn="base" hangingPunct="1">
              <a:lnSpc>
                <a:spcPct val="90000"/>
              </a:lnSpc>
              <a:spcBef>
                <a:spcPct val="0"/>
              </a:spcBef>
              <a:spcAft>
                <a:spcPct val="0"/>
              </a:spcAft>
              <a:defRPr sz="4000">
                <a:solidFill>
                  <a:srgbClr val="1E4191"/>
                </a:solidFill>
                <a:latin typeface="GE Inspira Pitch" pitchFamily="34" charset="0"/>
              </a:defRPr>
            </a:lvl3pPr>
            <a:lvl4pPr algn="l" rtl="0" eaLnBrk="1" fontAlgn="base" hangingPunct="1">
              <a:lnSpc>
                <a:spcPct val="90000"/>
              </a:lnSpc>
              <a:spcBef>
                <a:spcPct val="0"/>
              </a:spcBef>
              <a:spcAft>
                <a:spcPct val="0"/>
              </a:spcAft>
              <a:defRPr sz="4000">
                <a:solidFill>
                  <a:srgbClr val="1E4191"/>
                </a:solidFill>
                <a:latin typeface="GE Inspira Pitch" pitchFamily="34" charset="0"/>
              </a:defRPr>
            </a:lvl4pPr>
            <a:lvl5pPr algn="l" rtl="0" eaLnBrk="1" fontAlgn="base" hangingPunct="1">
              <a:lnSpc>
                <a:spcPct val="90000"/>
              </a:lnSpc>
              <a:spcBef>
                <a:spcPct val="0"/>
              </a:spcBef>
              <a:spcAft>
                <a:spcPct val="0"/>
              </a:spcAft>
              <a:defRPr sz="4000">
                <a:solidFill>
                  <a:srgbClr val="1E4191"/>
                </a:solidFill>
                <a:latin typeface="GE Inspira Pitch" pitchFamily="34" charset="0"/>
              </a:defRPr>
            </a:lvl5pPr>
            <a:lvl6pPr marL="457200" algn="l" rtl="0" eaLnBrk="1" fontAlgn="base" hangingPunct="1">
              <a:lnSpc>
                <a:spcPct val="90000"/>
              </a:lnSpc>
              <a:spcBef>
                <a:spcPct val="0"/>
              </a:spcBef>
              <a:spcAft>
                <a:spcPct val="0"/>
              </a:spcAft>
              <a:defRPr sz="4000">
                <a:solidFill>
                  <a:srgbClr val="1E4191"/>
                </a:solidFill>
                <a:latin typeface="GE Inspira Pitch" pitchFamily="34" charset="0"/>
              </a:defRPr>
            </a:lvl6pPr>
            <a:lvl7pPr marL="914400" algn="l" rtl="0" eaLnBrk="1" fontAlgn="base" hangingPunct="1">
              <a:lnSpc>
                <a:spcPct val="90000"/>
              </a:lnSpc>
              <a:spcBef>
                <a:spcPct val="0"/>
              </a:spcBef>
              <a:spcAft>
                <a:spcPct val="0"/>
              </a:spcAft>
              <a:defRPr sz="4000">
                <a:solidFill>
                  <a:srgbClr val="1E4191"/>
                </a:solidFill>
                <a:latin typeface="GE Inspira Pitch" pitchFamily="34" charset="0"/>
              </a:defRPr>
            </a:lvl7pPr>
            <a:lvl8pPr marL="1371600" algn="l" rtl="0" eaLnBrk="1" fontAlgn="base" hangingPunct="1">
              <a:lnSpc>
                <a:spcPct val="90000"/>
              </a:lnSpc>
              <a:spcBef>
                <a:spcPct val="0"/>
              </a:spcBef>
              <a:spcAft>
                <a:spcPct val="0"/>
              </a:spcAft>
              <a:defRPr sz="4000">
                <a:solidFill>
                  <a:srgbClr val="1E4191"/>
                </a:solidFill>
                <a:latin typeface="GE Inspira Pitch" pitchFamily="34" charset="0"/>
              </a:defRPr>
            </a:lvl8pPr>
            <a:lvl9pPr marL="1828800" algn="l" rtl="0" eaLnBrk="1" fontAlgn="base" hangingPunct="1">
              <a:lnSpc>
                <a:spcPct val="90000"/>
              </a:lnSpc>
              <a:spcBef>
                <a:spcPct val="0"/>
              </a:spcBef>
              <a:spcAft>
                <a:spcPct val="0"/>
              </a:spcAft>
              <a:defRPr sz="4000">
                <a:solidFill>
                  <a:srgbClr val="1E4191"/>
                </a:solidFill>
                <a:latin typeface="GE Inspira Pitch" pitchFamily="34" charset="0"/>
              </a:defRPr>
            </a:lvl9pPr>
          </a:lstStyle>
          <a:p>
            <a:r>
              <a:rPr lang="en-US" b="1" dirty="0" smtClean="0">
                <a:solidFill>
                  <a:schemeClr val="tx1"/>
                </a:solidFill>
              </a:rPr>
              <a:t>Process</a:t>
            </a:r>
            <a:endParaRPr lang="en-US" b="1" dirty="0">
              <a:solidFill>
                <a:schemeClr val="tx1"/>
              </a:solidFill>
            </a:endParaRPr>
          </a:p>
        </p:txBody>
      </p:sp>
      <p:sp>
        <p:nvSpPr>
          <p:cNvPr id="5" name="Oval 4"/>
          <p:cNvSpPr/>
          <p:nvPr/>
        </p:nvSpPr>
        <p:spPr>
          <a:xfrm>
            <a:off x="3002507" y="3193576"/>
            <a:ext cx="3330054" cy="1392072"/>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327545" y="1705971"/>
            <a:ext cx="8600719" cy="1487605"/>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191859" y="4585648"/>
            <a:ext cx="8600719" cy="1332931"/>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327546" y="3193576"/>
            <a:ext cx="2006222" cy="1392072"/>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6922043" y="3193576"/>
            <a:ext cx="2006222" cy="1392072"/>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bwMode="auto">
          <a:xfrm>
            <a:off x="2536166" y="1145059"/>
            <a:ext cx="4295955" cy="31525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GE Inspira Pitch" pitchFamily="34" charset="0"/>
            </a:endParaRPr>
          </a:p>
        </p:txBody>
      </p:sp>
    </p:spTree>
    <p:extLst>
      <p:ext uri="{BB962C8B-B14F-4D97-AF65-F5344CB8AC3E}">
        <p14:creationId xmlns:p14="http://schemas.microsoft.com/office/powerpoint/2010/main" val="487766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2900" y="1135937"/>
            <a:ext cx="8459788" cy="4808376"/>
          </a:xfrm>
        </p:spPr>
      </p:pic>
      <p:sp>
        <p:nvSpPr>
          <p:cNvPr id="4" name="Title 1"/>
          <p:cNvSpPr txBox="1">
            <a:spLocks/>
          </p:cNvSpPr>
          <p:nvPr/>
        </p:nvSpPr>
        <p:spPr bwMode="auto">
          <a:xfrm>
            <a:off x="150125" y="226281"/>
            <a:ext cx="8459788" cy="67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lnSpc>
                <a:spcPct val="90000"/>
              </a:lnSpc>
              <a:spcBef>
                <a:spcPct val="0"/>
              </a:spcBef>
              <a:spcAft>
                <a:spcPct val="0"/>
              </a:spcAft>
              <a:defRPr sz="4000">
                <a:solidFill>
                  <a:srgbClr val="1E4191"/>
                </a:solidFill>
                <a:latin typeface="+mj-lt"/>
                <a:ea typeface="+mj-ea"/>
                <a:cs typeface="+mj-cs"/>
              </a:defRPr>
            </a:lvl1pPr>
            <a:lvl2pPr algn="l" rtl="0" eaLnBrk="1" fontAlgn="base" hangingPunct="1">
              <a:lnSpc>
                <a:spcPct val="90000"/>
              </a:lnSpc>
              <a:spcBef>
                <a:spcPct val="0"/>
              </a:spcBef>
              <a:spcAft>
                <a:spcPct val="0"/>
              </a:spcAft>
              <a:defRPr sz="4000">
                <a:solidFill>
                  <a:srgbClr val="1E4191"/>
                </a:solidFill>
                <a:latin typeface="GE Inspira Pitch" pitchFamily="34" charset="0"/>
              </a:defRPr>
            </a:lvl2pPr>
            <a:lvl3pPr algn="l" rtl="0" eaLnBrk="1" fontAlgn="base" hangingPunct="1">
              <a:lnSpc>
                <a:spcPct val="90000"/>
              </a:lnSpc>
              <a:spcBef>
                <a:spcPct val="0"/>
              </a:spcBef>
              <a:spcAft>
                <a:spcPct val="0"/>
              </a:spcAft>
              <a:defRPr sz="4000">
                <a:solidFill>
                  <a:srgbClr val="1E4191"/>
                </a:solidFill>
                <a:latin typeface="GE Inspira Pitch" pitchFamily="34" charset="0"/>
              </a:defRPr>
            </a:lvl3pPr>
            <a:lvl4pPr algn="l" rtl="0" eaLnBrk="1" fontAlgn="base" hangingPunct="1">
              <a:lnSpc>
                <a:spcPct val="90000"/>
              </a:lnSpc>
              <a:spcBef>
                <a:spcPct val="0"/>
              </a:spcBef>
              <a:spcAft>
                <a:spcPct val="0"/>
              </a:spcAft>
              <a:defRPr sz="4000">
                <a:solidFill>
                  <a:srgbClr val="1E4191"/>
                </a:solidFill>
                <a:latin typeface="GE Inspira Pitch" pitchFamily="34" charset="0"/>
              </a:defRPr>
            </a:lvl4pPr>
            <a:lvl5pPr algn="l" rtl="0" eaLnBrk="1" fontAlgn="base" hangingPunct="1">
              <a:lnSpc>
                <a:spcPct val="90000"/>
              </a:lnSpc>
              <a:spcBef>
                <a:spcPct val="0"/>
              </a:spcBef>
              <a:spcAft>
                <a:spcPct val="0"/>
              </a:spcAft>
              <a:defRPr sz="4000">
                <a:solidFill>
                  <a:srgbClr val="1E4191"/>
                </a:solidFill>
                <a:latin typeface="GE Inspira Pitch" pitchFamily="34" charset="0"/>
              </a:defRPr>
            </a:lvl5pPr>
            <a:lvl6pPr marL="457200" algn="l" rtl="0" eaLnBrk="1" fontAlgn="base" hangingPunct="1">
              <a:lnSpc>
                <a:spcPct val="90000"/>
              </a:lnSpc>
              <a:spcBef>
                <a:spcPct val="0"/>
              </a:spcBef>
              <a:spcAft>
                <a:spcPct val="0"/>
              </a:spcAft>
              <a:defRPr sz="4000">
                <a:solidFill>
                  <a:srgbClr val="1E4191"/>
                </a:solidFill>
                <a:latin typeface="GE Inspira Pitch" pitchFamily="34" charset="0"/>
              </a:defRPr>
            </a:lvl6pPr>
            <a:lvl7pPr marL="914400" algn="l" rtl="0" eaLnBrk="1" fontAlgn="base" hangingPunct="1">
              <a:lnSpc>
                <a:spcPct val="90000"/>
              </a:lnSpc>
              <a:spcBef>
                <a:spcPct val="0"/>
              </a:spcBef>
              <a:spcAft>
                <a:spcPct val="0"/>
              </a:spcAft>
              <a:defRPr sz="4000">
                <a:solidFill>
                  <a:srgbClr val="1E4191"/>
                </a:solidFill>
                <a:latin typeface="GE Inspira Pitch" pitchFamily="34" charset="0"/>
              </a:defRPr>
            </a:lvl7pPr>
            <a:lvl8pPr marL="1371600" algn="l" rtl="0" eaLnBrk="1" fontAlgn="base" hangingPunct="1">
              <a:lnSpc>
                <a:spcPct val="90000"/>
              </a:lnSpc>
              <a:spcBef>
                <a:spcPct val="0"/>
              </a:spcBef>
              <a:spcAft>
                <a:spcPct val="0"/>
              </a:spcAft>
              <a:defRPr sz="4000">
                <a:solidFill>
                  <a:srgbClr val="1E4191"/>
                </a:solidFill>
                <a:latin typeface="GE Inspira Pitch" pitchFamily="34" charset="0"/>
              </a:defRPr>
            </a:lvl8pPr>
            <a:lvl9pPr marL="1828800" algn="l" rtl="0" eaLnBrk="1" fontAlgn="base" hangingPunct="1">
              <a:lnSpc>
                <a:spcPct val="90000"/>
              </a:lnSpc>
              <a:spcBef>
                <a:spcPct val="0"/>
              </a:spcBef>
              <a:spcAft>
                <a:spcPct val="0"/>
              </a:spcAft>
              <a:defRPr sz="4000">
                <a:solidFill>
                  <a:srgbClr val="1E4191"/>
                </a:solidFill>
                <a:latin typeface="GE Inspira Pitch" pitchFamily="34" charset="0"/>
              </a:defRPr>
            </a:lvl9pPr>
          </a:lstStyle>
          <a:p>
            <a:r>
              <a:rPr lang="en-US" b="1" dirty="0" smtClean="0">
                <a:solidFill>
                  <a:schemeClr val="tx1"/>
                </a:solidFill>
              </a:rPr>
              <a:t>Inputs</a:t>
            </a:r>
            <a:endParaRPr lang="en-US" b="1" dirty="0">
              <a:solidFill>
                <a:schemeClr val="tx1"/>
              </a:solidFill>
            </a:endParaRPr>
          </a:p>
        </p:txBody>
      </p:sp>
      <p:sp>
        <p:nvSpPr>
          <p:cNvPr id="5" name="Rectangle 4"/>
          <p:cNvSpPr/>
          <p:nvPr/>
        </p:nvSpPr>
        <p:spPr>
          <a:xfrm>
            <a:off x="345745" y="1460310"/>
            <a:ext cx="8538948" cy="1746914"/>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345745" y="4574274"/>
            <a:ext cx="8538948" cy="1458036"/>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6892119" y="3207224"/>
            <a:ext cx="1992574" cy="1367050"/>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2363339" y="3207224"/>
            <a:ext cx="4528780" cy="1367050"/>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own Arrow 1"/>
          <p:cNvSpPr/>
          <p:nvPr/>
        </p:nvSpPr>
        <p:spPr>
          <a:xfrm>
            <a:off x="682388" y="2019869"/>
            <a:ext cx="914400" cy="996286"/>
          </a:xfrm>
          <a:prstGeom prst="downArrow">
            <a:avLst/>
          </a:prstGeom>
          <a:solidFill>
            <a:srgbClr val="EB332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bwMode="auto">
          <a:xfrm>
            <a:off x="3105665" y="1145059"/>
            <a:ext cx="3072713" cy="31525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GE Inspira Pitch" pitchFamily="34" charset="0"/>
            </a:endParaRPr>
          </a:p>
        </p:txBody>
      </p:sp>
    </p:spTree>
    <p:extLst>
      <p:ext uri="{BB962C8B-B14F-4D97-AF65-F5344CB8AC3E}">
        <p14:creationId xmlns:p14="http://schemas.microsoft.com/office/powerpoint/2010/main" val="6671844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401" y="1300599"/>
            <a:ext cx="8147512" cy="4621919"/>
          </a:xfrm>
          <a:prstGeom prst="rect">
            <a:avLst/>
          </a:prstGeom>
        </p:spPr>
      </p:pic>
      <p:sp>
        <p:nvSpPr>
          <p:cNvPr id="4" name="Title 1"/>
          <p:cNvSpPr txBox="1">
            <a:spLocks/>
          </p:cNvSpPr>
          <p:nvPr/>
        </p:nvSpPr>
        <p:spPr bwMode="auto">
          <a:xfrm>
            <a:off x="150125" y="226281"/>
            <a:ext cx="8459788" cy="67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lnSpc>
                <a:spcPct val="90000"/>
              </a:lnSpc>
              <a:spcBef>
                <a:spcPct val="0"/>
              </a:spcBef>
              <a:spcAft>
                <a:spcPct val="0"/>
              </a:spcAft>
              <a:defRPr sz="4000">
                <a:solidFill>
                  <a:srgbClr val="1E4191"/>
                </a:solidFill>
                <a:latin typeface="+mj-lt"/>
                <a:ea typeface="+mj-ea"/>
                <a:cs typeface="+mj-cs"/>
              </a:defRPr>
            </a:lvl1pPr>
            <a:lvl2pPr algn="l" rtl="0" eaLnBrk="1" fontAlgn="base" hangingPunct="1">
              <a:lnSpc>
                <a:spcPct val="90000"/>
              </a:lnSpc>
              <a:spcBef>
                <a:spcPct val="0"/>
              </a:spcBef>
              <a:spcAft>
                <a:spcPct val="0"/>
              </a:spcAft>
              <a:defRPr sz="4000">
                <a:solidFill>
                  <a:srgbClr val="1E4191"/>
                </a:solidFill>
                <a:latin typeface="GE Inspira Pitch" pitchFamily="34" charset="0"/>
              </a:defRPr>
            </a:lvl2pPr>
            <a:lvl3pPr algn="l" rtl="0" eaLnBrk="1" fontAlgn="base" hangingPunct="1">
              <a:lnSpc>
                <a:spcPct val="90000"/>
              </a:lnSpc>
              <a:spcBef>
                <a:spcPct val="0"/>
              </a:spcBef>
              <a:spcAft>
                <a:spcPct val="0"/>
              </a:spcAft>
              <a:defRPr sz="4000">
                <a:solidFill>
                  <a:srgbClr val="1E4191"/>
                </a:solidFill>
                <a:latin typeface="GE Inspira Pitch" pitchFamily="34" charset="0"/>
              </a:defRPr>
            </a:lvl3pPr>
            <a:lvl4pPr algn="l" rtl="0" eaLnBrk="1" fontAlgn="base" hangingPunct="1">
              <a:lnSpc>
                <a:spcPct val="90000"/>
              </a:lnSpc>
              <a:spcBef>
                <a:spcPct val="0"/>
              </a:spcBef>
              <a:spcAft>
                <a:spcPct val="0"/>
              </a:spcAft>
              <a:defRPr sz="4000">
                <a:solidFill>
                  <a:srgbClr val="1E4191"/>
                </a:solidFill>
                <a:latin typeface="GE Inspira Pitch" pitchFamily="34" charset="0"/>
              </a:defRPr>
            </a:lvl4pPr>
            <a:lvl5pPr algn="l" rtl="0" eaLnBrk="1" fontAlgn="base" hangingPunct="1">
              <a:lnSpc>
                <a:spcPct val="90000"/>
              </a:lnSpc>
              <a:spcBef>
                <a:spcPct val="0"/>
              </a:spcBef>
              <a:spcAft>
                <a:spcPct val="0"/>
              </a:spcAft>
              <a:defRPr sz="4000">
                <a:solidFill>
                  <a:srgbClr val="1E4191"/>
                </a:solidFill>
                <a:latin typeface="GE Inspira Pitch" pitchFamily="34" charset="0"/>
              </a:defRPr>
            </a:lvl5pPr>
            <a:lvl6pPr marL="457200" algn="l" rtl="0" eaLnBrk="1" fontAlgn="base" hangingPunct="1">
              <a:lnSpc>
                <a:spcPct val="90000"/>
              </a:lnSpc>
              <a:spcBef>
                <a:spcPct val="0"/>
              </a:spcBef>
              <a:spcAft>
                <a:spcPct val="0"/>
              </a:spcAft>
              <a:defRPr sz="4000">
                <a:solidFill>
                  <a:srgbClr val="1E4191"/>
                </a:solidFill>
                <a:latin typeface="GE Inspira Pitch" pitchFamily="34" charset="0"/>
              </a:defRPr>
            </a:lvl6pPr>
            <a:lvl7pPr marL="914400" algn="l" rtl="0" eaLnBrk="1" fontAlgn="base" hangingPunct="1">
              <a:lnSpc>
                <a:spcPct val="90000"/>
              </a:lnSpc>
              <a:spcBef>
                <a:spcPct val="0"/>
              </a:spcBef>
              <a:spcAft>
                <a:spcPct val="0"/>
              </a:spcAft>
              <a:defRPr sz="4000">
                <a:solidFill>
                  <a:srgbClr val="1E4191"/>
                </a:solidFill>
                <a:latin typeface="GE Inspira Pitch" pitchFamily="34" charset="0"/>
              </a:defRPr>
            </a:lvl7pPr>
            <a:lvl8pPr marL="1371600" algn="l" rtl="0" eaLnBrk="1" fontAlgn="base" hangingPunct="1">
              <a:lnSpc>
                <a:spcPct val="90000"/>
              </a:lnSpc>
              <a:spcBef>
                <a:spcPct val="0"/>
              </a:spcBef>
              <a:spcAft>
                <a:spcPct val="0"/>
              </a:spcAft>
              <a:defRPr sz="4000">
                <a:solidFill>
                  <a:srgbClr val="1E4191"/>
                </a:solidFill>
                <a:latin typeface="GE Inspira Pitch" pitchFamily="34" charset="0"/>
              </a:defRPr>
            </a:lvl8pPr>
            <a:lvl9pPr marL="1828800" algn="l" rtl="0" eaLnBrk="1" fontAlgn="base" hangingPunct="1">
              <a:lnSpc>
                <a:spcPct val="90000"/>
              </a:lnSpc>
              <a:spcBef>
                <a:spcPct val="0"/>
              </a:spcBef>
              <a:spcAft>
                <a:spcPct val="0"/>
              </a:spcAft>
              <a:defRPr sz="4000">
                <a:solidFill>
                  <a:srgbClr val="1E4191"/>
                </a:solidFill>
                <a:latin typeface="GE Inspira Pitch" pitchFamily="34" charset="0"/>
              </a:defRPr>
            </a:lvl9pPr>
          </a:lstStyle>
          <a:p>
            <a:r>
              <a:rPr lang="en-US" b="1" dirty="0" smtClean="0">
                <a:solidFill>
                  <a:schemeClr val="tx1"/>
                </a:solidFill>
              </a:rPr>
              <a:t>Controllers</a:t>
            </a:r>
            <a:endParaRPr lang="en-US" b="1" dirty="0">
              <a:solidFill>
                <a:schemeClr val="tx1"/>
              </a:solidFill>
            </a:endParaRPr>
          </a:p>
        </p:txBody>
      </p:sp>
      <p:sp>
        <p:nvSpPr>
          <p:cNvPr id="6" name="Rectangle 5"/>
          <p:cNvSpPr/>
          <p:nvPr/>
        </p:nvSpPr>
        <p:spPr>
          <a:xfrm>
            <a:off x="345745" y="4574274"/>
            <a:ext cx="8538948" cy="1458036"/>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348571" y="3316404"/>
            <a:ext cx="8538948" cy="1364778"/>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Arrow 6"/>
          <p:cNvSpPr/>
          <p:nvPr/>
        </p:nvSpPr>
        <p:spPr>
          <a:xfrm>
            <a:off x="518615" y="2156346"/>
            <a:ext cx="1173707" cy="614150"/>
          </a:xfrm>
          <a:prstGeom prst="rightArrow">
            <a:avLst/>
          </a:prstGeom>
          <a:solidFill>
            <a:srgbClr val="EB332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ight Arrow 12"/>
          <p:cNvSpPr/>
          <p:nvPr/>
        </p:nvSpPr>
        <p:spPr>
          <a:xfrm rot="10800000">
            <a:off x="7618871" y="2185915"/>
            <a:ext cx="1173707" cy="614150"/>
          </a:xfrm>
          <a:prstGeom prst="rightArrow">
            <a:avLst/>
          </a:prstGeom>
          <a:solidFill>
            <a:srgbClr val="EB332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bwMode="auto">
          <a:xfrm>
            <a:off x="2562045" y="1300599"/>
            <a:ext cx="4071668" cy="31525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GE Inspira Pitch" pitchFamily="34" charset="0"/>
            </a:endParaRPr>
          </a:p>
        </p:txBody>
      </p:sp>
    </p:spTree>
    <p:extLst>
      <p:ext uri="{BB962C8B-B14F-4D97-AF65-F5344CB8AC3E}">
        <p14:creationId xmlns:p14="http://schemas.microsoft.com/office/powerpoint/2010/main" val="3709225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2900" y="1126944"/>
            <a:ext cx="8459788" cy="4799066"/>
          </a:xfrm>
        </p:spPr>
      </p:pic>
      <p:sp>
        <p:nvSpPr>
          <p:cNvPr id="4" name="Title 1"/>
          <p:cNvSpPr txBox="1">
            <a:spLocks/>
          </p:cNvSpPr>
          <p:nvPr/>
        </p:nvSpPr>
        <p:spPr bwMode="auto">
          <a:xfrm>
            <a:off x="150125" y="226281"/>
            <a:ext cx="8459788" cy="67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lnSpc>
                <a:spcPct val="90000"/>
              </a:lnSpc>
              <a:spcBef>
                <a:spcPct val="0"/>
              </a:spcBef>
              <a:spcAft>
                <a:spcPct val="0"/>
              </a:spcAft>
              <a:defRPr sz="4000">
                <a:solidFill>
                  <a:srgbClr val="1E4191"/>
                </a:solidFill>
                <a:latin typeface="+mj-lt"/>
                <a:ea typeface="+mj-ea"/>
                <a:cs typeface="+mj-cs"/>
              </a:defRPr>
            </a:lvl1pPr>
            <a:lvl2pPr algn="l" rtl="0" eaLnBrk="1" fontAlgn="base" hangingPunct="1">
              <a:lnSpc>
                <a:spcPct val="90000"/>
              </a:lnSpc>
              <a:spcBef>
                <a:spcPct val="0"/>
              </a:spcBef>
              <a:spcAft>
                <a:spcPct val="0"/>
              </a:spcAft>
              <a:defRPr sz="4000">
                <a:solidFill>
                  <a:srgbClr val="1E4191"/>
                </a:solidFill>
                <a:latin typeface="GE Inspira Pitch" pitchFamily="34" charset="0"/>
              </a:defRPr>
            </a:lvl2pPr>
            <a:lvl3pPr algn="l" rtl="0" eaLnBrk="1" fontAlgn="base" hangingPunct="1">
              <a:lnSpc>
                <a:spcPct val="90000"/>
              </a:lnSpc>
              <a:spcBef>
                <a:spcPct val="0"/>
              </a:spcBef>
              <a:spcAft>
                <a:spcPct val="0"/>
              </a:spcAft>
              <a:defRPr sz="4000">
                <a:solidFill>
                  <a:srgbClr val="1E4191"/>
                </a:solidFill>
                <a:latin typeface="GE Inspira Pitch" pitchFamily="34" charset="0"/>
              </a:defRPr>
            </a:lvl3pPr>
            <a:lvl4pPr algn="l" rtl="0" eaLnBrk="1" fontAlgn="base" hangingPunct="1">
              <a:lnSpc>
                <a:spcPct val="90000"/>
              </a:lnSpc>
              <a:spcBef>
                <a:spcPct val="0"/>
              </a:spcBef>
              <a:spcAft>
                <a:spcPct val="0"/>
              </a:spcAft>
              <a:defRPr sz="4000">
                <a:solidFill>
                  <a:srgbClr val="1E4191"/>
                </a:solidFill>
                <a:latin typeface="GE Inspira Pitch" pitchFamily="34" charset="0"/>
              </a:defRPr>
            </a:lvl4pPr>
            <a:lvl5pPr algn="l" rtl="0" eaLnBrk="1" fontAlgn="base" hangingPunct="1">
              <a:lnSpc>
                <a:spcPct val="90000"/>
              </a:lnSpc>
              <a:spcBef>
                <a:spcPct val="0"/>
              </a:spcBef>
              <a:spcAft>
                <a:spcPct val="0"/>
              </a:spcAft>
              <a:defRPr sz="4000">
                <a:solidFill>
                  <a:srgbClr val="1E4191"/>
                </a:solidFill>
                <a:latin typeface="GE Inspira Pitch" pitchFamily="34" charset="0"/>
              </a:defRPr>
            </a:lvl5pPr>
            <a:lvl6pPr marL="457200" algn="l" rtl="0" eaLnBrk="1" fontAlgn="base" hangingPunct="1">
              <a:lnSpc>
                <a:spcPct val="90000"/>
              </a:lnSpc>
              <a:spcBef>
                <a:spcPct val="0"/>
              </a:spcBef>
              <a:spcAft>
                <a:spcPct val="0"/>
              </a:spcAft>
              <a:defRPr sz="4000">
                <a:solidFill>
                  <a:srgbClr val="1E4191"/>
                </a:solidFill>
                <a:latin typeface="GE Inspira Pitch" pitchFamily="34" charset="0"/>
              </a:defRPr>
            </a:lvl6pPr>
            <a:lvl7pPr marL="914400" algn="l" rtl="0" eaLnBrk="1" fontAlgn="base" hangingPunct="1">
              <a:lnSpc>
                <a:spcPct val="90000"/>
              </a:lnSpc>
              <a:spcBef>
                <a:spcPct val="0"/>
              </a:spcBef>
              <a:spcAft>
                <a:spcPct val="0"/>
              </a:spcAft>
              <a:defRPr sz="4000">
                <a:solidFill>
                  <a:srgbClr val="1E4191"/>
                </a:solidFill>
                <a:latin typeface="GE Inspira Pitch" pitchFamily="34" charset="0"/>
              </a:defRPr>
            </a:lvl7pPr>
            <a:lvl8pPr marL="1371600" algn="l" rtl="0" eaLnBrk="1" fontAlgn="base" hangingPunct="1">
              <a:lnSpc>
                <a:spcPct val="90000"/>
              </a:lnSpc>
              <a:spcBef>
                <a:spcPct val="0"/>
              </a:spcBef>
              <a:spcAft>
                <a:spcPct val="0"/>
              </a:spcAft>
              <a:defRPr sz="4000">
                <a:solidFill>
                  <a:srgbClr val="1E4191"/>
                </a:solidFill>
                <a:latin typeface="GE Inspira Pitch" pitchFamily="34" charset="0"/>
              </a:defRPr>
            </a:lvl8pPr>
            <a:lvl9pPr marL="1828800" algn="l" rtl="0" eaLnBrk="1" fontAlgn="base" hangingPunct="1">
              <a:lnSpc>
                <a:spcPct val="90000"/>
              </a:lnSpc>
              <a:spcBef>
                <a:spcPct val="0"/>
              </a:spcBef>
              <a:spcAft>
                <a:spcPct val="0"/>
              </a:spcAft>
              <a:defRPr sz="4000">
                <a:solidFill>
                  <a:srgbClr val="1E4191"/>
                </a:solidFill>
                <a:latin typeface="GE Inspira Pitch" pitchFamily="34" charset="0"/>
              </a:defRPr>
            </a:lvl9pPr>
          </a:lstStyle>
          <a:p>
            <a:r>
              <a:rPr lang="en-US" b="1" dirty="0" smtClean="0">
                <a:solidFill>
                  <a:schemeClr val="tx1"/>
                </a:solidFill>
              </a:rPr>
              <a:t>Mechanisms</a:t>
            </a:r>
            <a:endParaRPr lang="en-US" b="1" dirty="0">
              <a:solidFill>
                <a:schemeClr val="tx1"/>
              </a:solidFill>
            </a:endParaRPr>
          </a:p>
        </p:txBody>
      </p:sp>
      <p:sp>
        <p:nvSpPr>
          <p:cNvPr id="12" name="Rectangle 11"/>
          <p:cNvSpPr/>
          <p:nvPr/>
        </p:nvSpPr>
        <p:spPr>
          <a:xfrm>
            <a:off x="327545" y="1705971"/>
            <a:ext cx="8600719" cy="2868304"/>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ight Arrow 12"/>
          <p:cNvSpPr/>
          <p:nvPr/>
        </p:nvSpPr>
        <p:spPr>
          <a:xfrm>
            <a:off x="614149" y="4858602"/>
            <a:ext cx="1173707" cy="614150"/>
          </a:xfrm>
          <a:prstGeom prst="rightArrow">
            <a:avLst/>
          </a:prstGeom>
          <a:solidFill>
            <a:srgbClr val="EB332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ight Arrow 13"/>
          <p:cNvSpPr/>
          <p:nvPr/>
        </p:nvSpPr>
        <p:spPr>
          <a:xfrm rot="10800000">
            <a:off x="7581347" y="4858602"/>
            <a:ext cx="1173707" cy="614150"/>
          </a:xfrm>
          <a:prstGeom prst="rightArrow">
            <a:avLst/>
          </a:prstGeom>
          <a:solidFill>
            <a:srgbClr val="EB332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bwMode="auto">
          <a:xfrm>
            <a:off x="2605177" y="1145059"/>
            <a:ext cx="4071668" cy="31525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GE Inspira Pitch" pitchFamily="34" charset="0"/>
            </a:endParaRPr>
          </a:p>
        </p:txBody>
      </p:sp>
    </p:spTree>
    <p:extLst>
      <p:ext uri="{BB962C8B-B14F-4D97-AF65-F5344CB8AC3E}">
        <p14:creationId xmlns:p14="http://schemas.microsoft.com/office/powerpoint/2010/main" val="3801187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2900" y="1135937"/>
            <a:ext cx="8459788" cy="4808376"/>
          </a:xfrm>
        </p:spPr>
      </p:pic>
      <p:sp>
        <p:nvSpPr>
          <p:cNvPr id="4" name="Title 1"/>
          <p:cNvSpPr txBox="1">
            <a:spLocks/>
          </p:cNvSpPr>
          <p:nvPr/>
        </p:nvSpPr>
        <p:spPr bwMode="auto">
          <a:xfrm>
            <a:off x="150125" y="226281"/>
            <a:ext cx="8459788" cy="67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lnSpc>
                <a:spcPct val="90000"/>
              </a:lnSpc>
              <a:spcBef>
                <a:spcPct val="0"/>
              </a:spcBef>
              <a:spcAft>
                <a:spcPct val="0"/>
              </a:spcAft>
              <a:defRPr sz="4000">
                <a:solidFill>
                  <a:srgbClr val="1E4191"/>
                </a:solidFill>
                <a:latin typeface="+mj-lt"/>
                <a:ea typeface="+mj-ea"/>
                <a:cs typeface="+mj-cs"/>
              </a:defRPr>
            </a:lvl1pPr>
            <a:lvl2pPr algn="l" rtl="0" eaLnBrk="1" fontAlgn="base" hangingPunct="1">
              <a:lnSpc>
                <a:spcPct val="90000"/>
              </a:lnSpc>
              <a:spcBef>
                <a:spcPct val="0"/>
              </a:spcBef>
              <a:spcAft>
                <a:spcPct val="0"/>
              </a:spcAft>
              <a:defRPr sz="4000">
                <a:solidFill>
                  <a:srgbClr val="1E4191"/>
                </a:solidFill>
                <a:latin typeface="GE Inspira Pitch" pitchFamily="34" charset="0"/>
              </a:defRPr>
            </a:lvl2pPr>
            <a:lvl3pPr algn="l" rtl="0" eaLnBrk="1" fontAlgn="base" hangingPunct="1">
              <a:lnSpc>
                <a:spcPct val="90000"/>
              </a:lnSpc>
              <a:spcBef>
                <a:spcPct val="0"/>
              </a:spcBef>
              <a:spcAft>
                <a:spcPct val="0"/>
              </a:spcAft>
              <a:defRPr sz="4000">
                <a:solidFill>
                  <a:srgbClr val="1E4191"/>
                </a:solidFill>
                <a:latin typeface="GE Inspira Pitch" pitchFamily="34" charset="0"/>
              </a:defRPr>
            </a:lvl3pPr>
            <a:lvl4pPr algn="l" rtl="0" eaLnBrk="1" fontAlgn="base" hangingPunct="1">
              <a:lnSpc>
                <a:spcPct val="90000"/>
              </a:lnSpc>
              <a:spcBef>
                <a:spcPct val="0"/>
              </a:spcBef>
              <a:spcAft>
                <a:spcPct val="0"/>
              </a:spcAft>
              <a:defRPr sz="4000">
                <a:solidFill>
                  <a:srgbClr val="1E4191"/>
                </a:solidFill>
                <a:latin typeface="GE Inspira Pitch" pitchFamily="34" charset="0"/>
              </a:defRPr>
            </a:lvl4pPr>
            <a:lvl5pPr algn="l" rtl="0" eaLnBrk="1" fontAlgn="base" hangingPunct="1">
              <a:lnSpc>
                <a:spcPct val="90000"/>
              </a:lnSpc>
              <a:spcBef>
                <a:spcPct val="0"/>
              </a:spcBef>
              <a:spcAft>
                <a:spcPct val="0"/>
              </a:spcAft>
              <a:defRPr sz="4000">
                <a:solidFill>
                  <a:srgbClr val="1E4191"/>
                </a:solidFill>
                <a:latin typeface="GE Inspira Pitch" pitchFamily="34" charset="0"/>
              </a:defRPr>
            </a:lvl5pPr>
            <a:lvl6pPr marL="457200" algn="l" rtl="0" eaLnBrk="1" fontAlgn="base" hangingPunct="1">
              <a:lnSpc>
                <a:spcPct val="90000"/>
              </a:lnSpc>
              <a:spcBef>
                <a:spcPct val="0"/>
              </a:spcBef>
              <a:spcAft>
                <a:spcPct val="0"/>
              </a:spcAft>
              <a:defRPr sz="4000">
                <a:solidFill>
                  <a:srgbClr val="1E4191"/>
                </a:solidFill>
                <a:latin typeface="GE Inspira Pitch" pitchFamily="34" charset="0"/>
              </a:defRPr>
            </a:lvl6pPr>
            <a:lvl7pPr marL="914400" algn="l" rtl="0" eaLnBrk="1" fontAlgn="base" hangingPunct="1">
              <a:lnSpc>
                <a:spcPct val="90000"/>
              </a:lnSpc>
              <a:spcBef>
                <a:spcPct val="0"/>
              </a:spcBef>
              <a:spcAft>
                <a:spcPct val="0"/>
              </a:spcAft>
              <a:defRPr sz="4000">
                <a:solidFill>
                  <a:srgbClr val="1E4191"/>
                </a:solidFill>
                <a:latin typeface="GE Inspira Pitch" pitchFamily="34" charset="0"/>
              </a:defRPr>
            </a:lvl7pPr>
            <a:lvl8pPr marL="1371600" algn="l" rtl="0" eaLnBrk="1" fontAlgn="base" hangingPunct="1">
              <a:lnSpc>
                <a:spcPct val="90000"/>
              </a:lnSpc>
              <a:spcBef>
                <a:spcPct val="0"/>
              </a:spcBef>
              <a:spcAft>
                <a:spcPct val="0"/>
              </a:spcAft>
              <a:defRPr sz="4000">
                <a:solidFill>
                  <a:srgbClr val="1E4191"/>
                </a:solidFill>
                <a:latin typeface="GE Inspira Pitch" pitchFamily="34" charset="0"/>
              </a:defRPr>
            </a:lvl8pPr>
            <a:lvl9pPr marL="1828800" algn="l" rtl="0" eaLnBrk="1" fontAlgn="base" hangingPunct="1">
              <a:lnSpc>
                <a:spcPct val="90000"/>
              </a:lnSpc>
              <a:spcBef>
                <a:spcPct val="0"/>
              </a:spcBef>
              <a:spcAft>
                <a:spcPct val="0"/>
              </a:spcAft>
              <a:defRPr sz="4000">
                <a:solidFill>
                  <a:srgbClr val="1E4191"/>
                </a:solidFill>
                <a:latin typeface="GE Inspira Pitch" pitchFamily="34" charset="0"/>
              </a:defRPr>
            </a:lvl9pPr>
          </a:lstStyle>
          <a:p>
            <a:r>
              <a:rPr lang="en-US" b="1" dirty="0" smtClean="0">
                <a:solidFill>
                  <a:schemeClr val="tx1"/>
                </a:solidFill>
              </a:rPr>
              <a:t>Outputs</a:t>
            </a:r>
            <a:endParaRPr lang="en-US" b="1" dirty="0">
              <a:solidFill>
                <a:schemeClr val="tx1"/>
              </a:solidFill>
            </a:endParaRPr>
          </a:p>
        </p:txBody>
      </p:sp>
      <p:sp>
        <p:nvSpPr>
          <p:cNvPr id="5" name="Rectangle 4"/>
          <p:cNvSpPr/>
          <p:nvPr/>
        </p:nvSpPr>
        <p:spPr>
          <a:xfrm>
            <a:off x="345745" y="1460310"/>
            <a:ext cx="8538948" cy="1746914"/>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345745" y="4574274"/>
            <a:ext cx="8538948" cy="1458036"/>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345745" y="3207224"/>
            <a:ext cx="6546374" cy="1367050"/>
          </a:xfrm>
          <a:prstGeom prst="rect">
            <a:avLst/>
          </a:prstGeom>
          <a:solidFill>
            <a:srgbClr val="DBDBD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p:nvPr/>
        </p:nvSpPr>
        <p:spPr>
          <a:xfrm>
            <a:off x="7028597" y="3316406"/>
            <a:ext cx="1856096" cy="113276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Down Arrow 12"/>
          <p:cNvSpPr/>
          <p:nvPr/>
        </p:nvSpPr>
        <p:spPr>
          <a:xfrm>
            <a:off x="7695513" y="2019869"/>
            <a:ext cx="914400" cy="996286"/>
          </a:xfrm>
          <a:prstGeom prst="downArrow">
            <a:avLst/>
          </a:prstGeom>
          <a:solidFill>
            <a:srgbClr val="EB332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bwMode="auto">
          <a:xfrm>
            <a:off x="3105665" y="1145059"/>
            <a:ext cx="3072713" cy="31525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GE Inspira Pitch" pitchFamily="34" charset="0"/>
            </a:endParaRPr>
          </a:p>
        </p:txBody>
      </p:sp>
    </p:spTree>
    <p:extLst>
      <p:ext uri="{BB962C8B-B14F-4D97-AF65-F5344CB8AC3E}">
        <p14:creationId xmlns:p14="http://schemas.microsoft.com/office/powerpoint/2010/main" val="39091871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PMI Body of Knowledge</a:t>
            </a:r>
            <a:endParaRPr lang="en-US" b="1" dirty="0"/>
          </a:p>
        </p:txBody>
      </p:sp>
      <p:sp>
        <p:nvSpPr>
          <p:cNvPr id="4" name="Content Placeholder 3"/>
          <p:cNvSpPr>
            <a:spLocks noGrp="1"/>
          </p:cNvSpPr>
          <p:nvPr>
            <p:ph idx="1"/>
          </p:nvPr>
        </p:nvSpPr>
        <p:spPr>
          <a:xfrm>
            <a:off x="342900" y="1727200"/>
            <a:ext cx="8459788" cy="1822037"/>
          </a:xfrm>
        </p:spPr>
        <p:txBody>
          <a:bodyPr/>
          <a:lstStyle/>
          <a:p>
            <a:r>
              <a:rPr lang="en-US" dirty="0" smtClean="0"/>
              <a:t>8.1 Plan Quality</a:t>
            </a:r>
          </a:p>
          <a:p>
            <a:r>
              <a:rPr lang="en-US" dirty="0" smtClean="0"/>
              <a:t>8.2 Perform Quality Assurance</a:t>
            </a:r>
          </a:p>
          <a:p>
            <a:r>
              <a:rPr lang="en-US" dirty="0" smtClean="0"/>
              <a:t>8.3 Perform Quality Control</a:t>
            </a:r>
          </a:p>
        </p:txBody>
      </p:sp>
    </p:spTree>
    <p:extLst>
      <p:ext uri="{BB962C8B-B14F-4D97-AF65-F5344CB8AC3E}">
        <p14:creationId xmlns:p14="http://schemas.microsoft.com/office/powerpoint/2010/main" val="2301192912"/>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
      <a:dk1>
        <a:srgbClr val="1E4191"/>
      </a:dk1>
      <a:lt1>
        <a:srgbClr val="FFFFFF"/>
      </a:lt1>
      <a:dk2>
        <a:srgbClr val="FF6600"/>
      </a:dk2>
      <a:lt2>
        <a:srgbClr val="00AA50"/>
      </a:lt2>
      <a:accent1>
        <a:srgbClr val="9B50D7"/>
      </a:accent1>
      <a:accent2>
        <a:srgbClr val="28B9F5"/>
      </a:accent2>
      <a:accent3>
        <a:srgbClr val="FFFFFF"/>
      </a:accent3>
      <a:accent4>
        <a:srgbClr val="18367B"/>
      </a:accent4>
      <a:accent5>
        <a:srgbClr val="CBB3E8"/>
      </a:accent5>
      <a:accent6>
        <a:srgbClr val="23A7DE"/>
      </a:accent6>
      <a:hlink>
        <a:srgbClr val="CD0078"/>
      </a:hlink>
      <a:folHlink>
        <a:srgbClr val="23E100"/>
      </a:folHlink>
    </a:clrScheme>
    <a:fontScheme name="GE Inspira template">
      <a:majorFont>
        <a:latin typeface="GE Inspira Pitch"/>
        <a:ea typeface=""/>
        <a:cs typeface=""/>
      </a:majorFont>
      <a:minorFont>
        <a:latin typeface="GE Inspira Pitch"/>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GE Inspira Pitch"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GE Inspira Pitch" pitchFamily="34" charset="0"/>
          </a:defRPr>
        </a:defPPr>
      </a:lstStyle>
    </a:lnDef>
  </a:objectDefaults>
  <a:extraClrSchemeLst>
    <a:extraClrScheme>
      <a:clrScheme name="GE Inspira template 1">
        <a:dk1>
          <a:srgbClr val="1E4191"/>
        </a:dk1>
        <a:lt1>
          <a:srgbClr val="FFFFFF"/>
        </a:lt1>
        <a:dk2>
          <a:srgbClr val="FF6600"/>
        </a:dk2>
        <a:lt2>
          <a:srgbClr val="00AA50"/>
        </a:lt2>
        <a:accent1>
          <a:srgbClr val="9B50D7"/>
        </a:accent1>
        <a:accent2>
          <a:srgbClr val="28B9F5"/>
        </a:accent2>
        <a:accent3>
          <a:srgbClr val="FFFFFF"/>
        </a:accent3>
        <a:accent4>
          <a:srgbClr val="18367B"/>
        </a:accent4>
        <a:accent5>
          <a:srgbClr val="CBB3E8"/>
        </a:accent5>
        <a:accent6>
          <a:srgbClr val="23A7DE"/>
        </a:accent6>
        <a:hlink>
          <a:srgbClr val="EBD70A"/>
        </a:hlink>
        <a:folHlink>
          <a:srgbClr val="23E1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4880"/>
      </a:dk2>
      <a:lt2>
        <a:srgbClr val="CECECE"/>
      </a:lt2>
      <a:accent1>
        <a:srgbClr val="004880"/>
      </a:accent1>
      <a:accent2>
        <a:srgbClr val="B3D7E8"/>
      </a:accent2>
      <a:accent3>
        <a:srgbClr val="FFFFFF"/>
      </a:accent3>
      <a:accent4>
        <a:srgbClr val="000000"/>
      </a:accent4>
      <a:accent5>
        <a:srgbClr val="AAB1C0"/>
      </a:accent5>
      <a:accent6>
        <a:srgbClr val="A2C3D2"/>
      </a:accent6>
      <a:hlink>
        <a:srgbClr val="094CAD"/>
      </a:hlink>
      <a:folHlink>
        <a:srgbClr val="4393C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4880"/>
      </a:dk2>
      <a:lt2>
        <a:srgbClr val="CECECE"/>
      </a:lt2>
      <a:accent1>
        <a:srgbClr val="004880"/>
      </a:accent1>
      <a:accent2>
        <a:srgbClr val="B3D7E8"/>
      </a:accent2>
      <a:accent3>
        <a:srgbClr val="FFFFFF"/>
      </a:accent3>
      <a:accent4>
        <a:srgbClr val="000000"/>
      </a:accent4>
      <a:accent5>
        <a:srgbClr val="AAB1C0"/>
      </a:accent5>
      <a:accent6>
        <a:srgbClr val="A2C3D2"/>
      </a:accent6>
      <a:hlink>
        <a:srgbClr val="094CAD"/>
      </a:hlink>
      <a:folHlink>
        <a:srgbClr val="4393C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135</TotalTime>
  <Words>848</Words>
  <Application>Microsoft Office PowerPoint</Application>
  <PresentationFormat>On-screen Show (4:3)</PresentationFormat>
  <Paragraphs>107</Paragraphs>
  <Slides>14</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GE Inspira Pitch</vt:lpstr>
      <vt:lpstr>blank</vt:lpstr>
      <vt:lpstr>PowerPoint Presentation</vt:lpstr>
      <vt:lpstr>Components of Any Process</vt:lpstr>
      <vt:lpstr>PowerPoint Presentation</vt:lpstr>
      <vt:lpstr>PowerPoint Presentation</vt:lpstr>
      <vt:lpstr>PowerPoint Presentation</vt:lpstr>
      <vt:lpstr>PowerPoint Presentation</vt:lpstr>
      <vt:lpstr>PowerPoint Presentation</vt:lpstr>
      <vt:lpstr>PowerPoint Presentation</vt:lpstr>
      <vt:lpstr>PMI Body of Knowledge</vt:lpstr>
      <vt:lpstr>PMI Body of Knowledge</vt:lpstr>
      <vt:lpstr>PMI Body of Knowledge</vt:lpstr>
      <vt:lpstr>PowerPoint Presentation</vt:lpstr>
      <vt:lpstr>PowerPoint Presentation</vt:lpstr>
      <vt:lpstr>Questions?</vt:lpstr>
    </vt:vector>
  </TitlesOfParts>
  <Company>GE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Lorraine Y Williams</dc:creator>
  <cp:keywords>September 22, 2004 – Version 1.1</cp:keywords>
  <dc:description>General Electric Company 2004</dc:description>
  <cp:lastModifiedBy>kenr</cp:lastModifiedBy>
  <cp:revision>11</cp:revision>
  <cp:lastPrinted>2003-08-29T14:38:12Z</cp:lastPrinted>
  <dcterms:created xsi:type="dcterms:W3CDTF">2011-11-02T13:05:36Z</dcterms:created>
  <dcterms:modified xsi:type="dcterms:W3CDTF">2012-10-24T02:59:21Z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alette">
    <vt:lpwstr>GE Template</vt:lpwstr>
  </property>
</Properties>
</file>